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57" r:id="rId7"/>
    <p:sldId id="262" r:id="rId8"/>
    <p:sldId id="263" r:id="rId9"/>
    <p:sldId id="266" r:id="rId10"/>
    <p:sldId id="264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4689"/>
  </p:normalViewPr>
  <p:slideViewPr>
    <p:cSldViewPr snapToGrid="0" snapToObjects="1">
      <p:cViewPr varScale="1">
        <p:scale>
          <a:sx n="114" d="100"/>
          <a:sy n="114" d="100"/>
        </p:scale>
        <p:origin x="47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77E143-8E05-2044-8467-34C0A25DA460}" type="doc">
      <dgm:prSet loTypeId="urn:microsoft.com/office/officeart/2005/8/layout/process4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88C9D98E-85A1-4247-9E69-15A9A5C816ED}">
      <dgm:prSet phldrT="[Text]"/>
      <dgm:spPr/>
      <dgm:t>
        <a:bodyPr/>
        <a:lstStyle/>
        <a:p>
          <a:r>
            <a:rPr lang="de-DE" dirty="0"/>
            <a:t>Code</a:t>
          </a:r>
        </a:p>
      </dgm:t>
    </dgm:pt>
    <dgm:pt modelId="{CC7D1C8F-10E6-A845-8E7D-7D61DDFADC01}" type="parTrans" cxnId="{8E8CD9A4-1659-3046-9DBF-EA008C0FCC01}">
      <dgm:prSet/>
      <dgm:spPr/>
      <dgm:t>
        <a:bodyPr/>
        <a:lstStyle/>
        <a:p>
          <a:endParaRPr lang="de-DE"/>
        </a:p>
      </dgm:t>
    </dgm:pt>
    <dgm:pt modelId="{A2F4B09D-2012-C942-9DB9-7C5F4D801A32}" type="sibTrans" cxnId="{8E8CD9A4-1659-3046-9DBF-EA008C0FCC01}">
      <dgm:prSet/>
      <dgm:spPr/>
      <dgm:t>
        <a:bodyPr/>
        <a:lstStyle/>
        <a:p>
          <a:endParaRPr lang="de-DE"/>
        </a:p>
      </dgm:t>
    </dgm:pt>
    <dgm:pt modelId="{0B1EBECB-2B28-FA49-A6CA-C928391D6CCA}">
      <dgm:prSet phldrT="[Text]"/>
      <dgm:spPr/>
      <dgm:t>
        <a:bodyPr/>
        <a:lstStyle/>
        <a:p>
          <a:r>
            <a:rPr lang="de-DE" dirty="0"/>
            <a:t>C++</a:t>
          </a:r>
        </a:p>
      </dgm:t>
    </dgm:pt>
    <dgm:pt modelId="{FB5927B7-5C81-E849-A427-A3445E15D5B2}" type="parTrans" cxnId="{99A82980-A2E3-EC4E-B2C1-BC9DCE093156}">
      <dgm:prSet/>
      <dgm:spPr/>
      <dgm:t>
        <a:bodyPr/>
        <a:lstStyle/>
        <a:p>
          <a:endParaRPr lang="de-DE"/>
        </a:p>
      </dgm:t>
    </dgm:pt>
    <dgm:pt modelId="{F80F7B60-9321-CA48-98B2-903FD923303E}" type="sibTrans" cxnId="{99A82980-A2E3-EC4E-B2C1-BC9DCE093156}">
      <dgm:prSet/>
      <dgm:spPr/>
      <dgm:t>
        <a:bodyPr/>
        <a:lstStyle/>
        <a:p>
          <a:endParaRPr lang="de-DE"/>
        </a:p>
      </dgm:t>
    </dgm:pt>
    <dgm:pt modelId="{32EF05F0-249C-F940-9A7D-950554CC8A9E}">
      <dgm:prSet phldrT="[Text]"/>
      <dgm:spPr/>
      <dgm:t>
        <a:bodyPr/>
        <a:lstStyle/>
        <a:p>
          <a:r>
            <a:rPr lang="de-DE" dirty="0"/>
            <a:t>JavaScript</a:t>
          </a:r>
        </a:p>
      </dgm:t>
    </dgm:pt>
    <dgm:pt modelId="{24F839B2-01D5-1B49-B014-E1AC9848A8B0}" type="parTrans" cxnId="{7A6F0436-1DE9-F848-9095-0EBC3A2DD0D2}">
      <dgm:prSet/>
      <dgm:spPr/>
      <dgm:t>
        <a:bodyPr/>
        <a:lstStyle/>
        <a:p>
          <a:endParaRPr lang="de-DE"/>
        </a:p>
      </dgm:t>
    </dgm:pt>
    <dgm:pt modelId="{CB5C0C26-3769-8849-98C4-A1272E127D9F}" type="sibTrans" cxnId="{7A6F0436-1DE9-F848-9095-0EBC3A2DD0D2}">
      <dgm:prSet/>
      <dgm:spPr/>
      <dgm:t>
        <a:bodyPr/>
        <a:lstStyle/>
        <a:p>
          <a:endParaRPr lang="de-DE"/>
        </a:p>
      </dgm:t>
    </dgm:pt>
    <dgm:pt modelId="{F6EC0F22-DF55-934C-A767-4D6573ED15EB}">
      <dgm:prSet phldrT="[Text]"/>
      <dgm:spPr/>
      <dgm:t>
        <a:bodyPr/>
        <a:lstStyle/>
        <a:p>
          <a:r>
            <a:rPr lang="de-DE" dirty="0"/>
            <a:t>Umwandlung</a:t>
          </a:r>
        </a:p>
      </dgm:t>
    </dgm:pt>
    <dgm:pt modelId="{FE136530-0A1E-A349-A630-2B8F027CFDA8}" type="parTrans" cxnId="{BE5E2DF3-7A5F-9E4F-BE7F-9FC27E3B785F}">
      <dgm:prSet/>
      <dgm:spPr/>
      <dgm:t>
        <a:bodyPr/>
        <a:lstStyle/>
        <a:p>
          <a:endParaRPr lang="de-DE"/>
        </a:p>
      </dgm:t>
    </dgm:pt>
    <dgm:pt modelId="{B12AC4A3-CF30-1D4A-B918-BAB6C2E4EA7B}" type="sibTrans" cxnId="{BE5E2DF3-7A5F-9E4F-BE7F-9FC27E3B785F}">
      <dgm:prSet/>
      <dgm:spPr/>
      <dgm:t>
        <a:bodyPr/>
        <a:lstStyle/>
        <a:p>
          <a:endParaRPr lang="de-DE"/>
        </a:p>
      </dgm:t>
    </dgm:pt>
    <dgm:pt modelId="{51408882-37DC-C44D-AE59-074D4D67047E}">
      <dgm:prSet phldrT="[Text]"/>
      <dgm:spPr/>
      <dgm:t>
        <a:bodyPr/>
        <a:lstStyle/>
        <a:p>
          <a:r>
            <a:rPr lang="de-DE" dirty="0"/>
            <a:t>Ausführung auf der Maschine</a:t>
          </a:r>
        </a:p>
      </dgm:t>
    </dgm:pt>
    <dgm:pt modelId="{76DE9260-1F54-1641-B819-9C08D35FC6D9}" type="parTrans" cxnId="{13B84EAC-C004-D54F-A41F-46C13A3460CF}">
      <dgm:prSet/>
      <dgm:spPr/>
      <dgm:t>
        <a:bodyPr/>
        <a:lstStyle/>
        <a:p>
          <a:endParaRPr lang="de-DE"/>
        </a:p>
      </dgm:t>
    </dgm:pt>
    <dgm:pt modelId="{E9B5BC27-5887-724D-A1ED-78E2CB7B5493}" type="sibTrans" cxnId="{13B84EAC-C004-D54F-A41F-46C13A3460CF}">
      <dgm:prSet/>
      <dgm:spPr/>
      <dgm:t>
        <a:bodyPr/>
        <a:lstStyle/>
        <a:p>
          <a:endParaRPr lang="de-DE"/>
        </a:p>
      </dgm:t>
    </dgm:pt>
    <dgm:pt modelId="{B88D7D37-662D-C541-8F88-05AFA5BB443C}">
      <dgm:prSet phldrT="[Text]"/>
      <dgm:spPr/>
      <dgm:t>
        <a:bodyPr/>
        <a:lstStyle/>
        <a:p>
          <a:r>
            <a:rPr lang="de-DE" dirty="0"/>
            <a:t>01110001101100011101010010010110110101101010000011101001010</a:t>
          </a:r>
        </a:p>
      </dgm:t>
    </dgm:pt>
    <dgm:pt modelId="{780B6AD2-1DEC-094B-8138-6C2030523A71}" type="parTrans" cxnId="{7BB7F657-11D0-274D-A2F4-CB672254B80D}">
      <dgm:prSet/>
      <dgm:spPr/>
      <dgm:t>
        <a:bodyPr/>
        <a:lstStyle/>
        <a:p>
          <a:endParaRPr lang="de-DE"/>
        </a:p>
      </dgm:t>
    </dgm:pt>
    <dgm:pt modelId="{E9B0CF6A-F3AB-074D-BFB5-44A3BB18A90A}" type="sibTrans" cxnId="{7BB7F657-11D0-274D-A2F4-CB672254B80D}">
      <dgm:prSet/>
      <dgm:spPr/>
      <dgm:t>
        <a:bodyPr/>
        <a:lstStyle/>
        <a:p>
          <a:endParaRPr lang="de-DE"/>
        </a:p>
      </dgm:t>
    </dgm:pt>
    <dgm:pt modelId="{F9070972-51A0-D346-AC57-6F206CC82D25}">
      <dgm:prSet phldrT="[Text]"/>
      <dgm:spPr/>
      <dgm:t>
        <a:bodyPr/>
        <a:lstStyle/>
        <a:p>
          <a:r>
            <a:rPr lang="de-DE" dirty="0"/>
            <a:t>JAVA</a:t>
          </a:r>
        </a:p>
      </dgm:t>
    </dgm:pt>
    <dgm:pt modelId="{E04B8106-FD05-4D4F-9FD2-76295D0D9DED}" type="parTrans" cxnId="{F06D1198-2BC8-5245-A467-6ECA41B6114D}">
      <dgm:prSet/>
      <dgm:spPr/>
      <dgm:t>
        <a:bodyPr/>
        <a:lstStyle/>
        <a:p>
          <a:endParaRPr lang="de-DE"/>
        </a:p>
      </dgm:t>
    </dgm:pt>
    <dgm:pt modelId="{E4B7DDCB-E526-9C4E-B766-344148DD8D49}" type="sibTrans" cxnId="{F06D1198-2BC8-5245-A467-6ECA41B6114D}">
      <dgm:prSet/>
      <dgm:spPr/>
      <dgm:t>
        <a:bodyPr/>
        <a:lstStyle/>
        <a:p>
          <a:endParaRPr lang="de-DE"/>
        </a:p>
      </dgm:t>
    </dgm:pt>
    <dgm:pt modelId="{234D9238-D4F9-894F-BCC9-5DDB15D007BC}">
      <dgm:prSet phldrT="[Text]"/>
      <dgm:spPr/>
      <dgm:t>
        <a:bodyPr/>
        <a:lstStyle/>
        <a:p>
          <a:r>
            <a:rPr lang="de-DE" dirty="0"/>
            <a:t>C#</a:t>
          </a:r>
        </a:p>
      </dgm:t>
    </dgm:pt>
    <dgm:pt modelId="{CA261070-CB36-214B-A41C-CF4BD3807D06}" type="parTrans" cxnId="{0BA523AD-1A12-6442-B7B5-8619DB681F42}">
      <dgm:prSet/>
      <dgm:spPr/>
      <dgm:t>
        <a:bodyPr/>
        <a:lstStyle/>
        <a:p>
          <a:endParaRPr lang="de-DE"/>
        </a:p>
      </dgm:t>
    </dgm:pt>
    <dgm:pt modelId="{706A7893-3B75-B84C-907A-D0A1191EA172}" type="sibTrans" cxnId="{0BA523AD-1A12-6442-B7B5-8619DB681F42}">
      <dgm:prSet/>
      <dgm:spPr/>
      <dgm:t>
        <a:bodyPr/>
        <a:lstStyle/>
        <a:p>
          <a:endParaRPr lang="de-DE"/>
        </a:p>
      </dgm:t>
    </dgm:pt>
    <dgm:pt modelId="{04D40B74-32D5-BA43-B2A1-71D22D36C237}">
      <dgm:prSet phldrT="[Text]"/>
      <dgm:spPr/>
      <dgm:t>
        <a:bodyPr/>
        <a:lstStyle/>
        <a:p>
          <a:r>
            <a:rPr lang="de-DE" dirty="0"/>
            <a:t>Python</a:t>
          </a:r>
        </a:p>
      </dgm:t>
    </dgm:pt>
    <dgm:pt modelId="{57ED3CE7-ACAE-C64F-9341-7B9C3E6A1BA5}" type="parTrans" cxnId="{7D8F972D-5E90-594B-8E7E-72B023AEEA61}">
      <dgm:prSet/>
      <dgm:spPr/>
      <dgm:t>
        <a:bodyPr/>
        <a:lstStyle/>
        <a:p>
          <a:endParaRPr lang="de-DE"/>
        </a:p>
      </dgm:t>
    </dgm:pt>
    <dgm:pt modelId="{F58AB7A7-286B-1E41-BD3C-2C08996016A0}" type="sibTrans" cxnId="{7D8F972D-5E90-594B-8E7E-72B023AEEA61}">
      <dgm:prSet/>
      <dgm:spPr/>
      <dgm:t>
        <a:bodyPr/>
        <a:lstStyle/>
        <a:p>
          <a:endParaRPr lang="de-DE"/>
        </a:p>
      </dgm:t>
    </dgm:pt>
    <dgm:pt modelId="{57F65C68-A64D-494D-BA66-F6894918F918}">
      <dgm:prSet phldrT="[Text]"/>
      <dgm:spPr/>
      <dgm:t>
        <a:bodyPr/>
        <a:lstStyle/>
        <a:p>
          <a:r>
            <a:rPr lang="de-DE" dirty="0"/>
            <a:t>...</a:t>
          </a:r>
        </a:p>
      </dgm:t>
    </dgm:pt>
    <dgm:pt modelId="{0E182E35-0DC1-B048-B399-4DAE6E9176F3}" type="parTrans" cxnId="{5F44A674-5653-DE48-A456-B34054776363}">
      <dgm:prSet/>
      <dgm:spPr/>
      <dgm:t>
        <a:bodyPr/>
        <a:lstStyle/>
        <a:p>
          <a:endParaRPr lang="de-DE"/>
        </a:p>
      </dgm:t>
    </dgm:pt>
    <dgm:pt modelId="{2223CCA9-F780-0948-9CBD-ECEB847FEBA9}" type="sibTrans" cxnId="{5F44A674-5653-DE48-A456-B34054776363}">
      <dgm:prSet/>
      <dgm:spPr/>
      <dgm:t>
        <a:bodyPr/>
        <a:lstStyle/>
        <a:p>
          <a:endParaRPr lang="de-DE"/>
        </a:p>
      </dgm:t>
    </dgm:pt>
    <dgm:pt modelId="{C18D7B41-2C3A-0D40-89B1-F970462C53BB}" type="pres">
      <dgm:prSet presAssocID="{5F77E143-8E05-2044-8467-34C0A25DA460}" presName="Name0" presStyleCnt="0">
        <dgm:presLayoutVars>
          <dgm:dir/>
          <dgm:animLvl val="lvl"/>
          <dgm:resizeHandles val="exact"/>
        </dgm:presLayoutVars>
      </dgm:prSet>
      <dgm:spPr/>
    </dgm:pt>
    <dgm:pt modelId="{37A4A3D4-6D46-7C41-A30D-5AAE2A6A3D1B}" type="pres">
      <dgm:prSet presAssocID="{51408882-37DC-C44D-AE59-074D4D67047E}" presName="boxAndChildren" presStyleCnt="0"/>
      <dgm:spPr/>
    </dgm:pt>
    <dgm:pt modelId="{1BDC498E-46AD-B740-A106-8F77B8CCAE0D}" type="pres">
      <dgm:prSet presAssocID="{51408882-37DC-C44D-AE59-074D4D67047E}" presName="parentTextBox" presStyleLbl="node1" presStyleIdx="0" presStyleCnt="3"/>
      <dgm:spPr/>
    </dgm:pt>
    <dgm:pt modelId="{EA639263-4269-BD47-A495-DE6A34B1B3F5}" type="pres">
      <dgm:prSet presAssocID="{51408882-37DC-C44D-AE59-074D4D67047E}" presName="entireBox" presStyleLbl="node1" presStyleIdx="0" presStyleCnt="3"/>
      <dgm:spPr/>
    </dgm:pt>
    <dgm:pt modelId="{C18A09A1-817C-BB4A-8FE2-1B780A488EBC}" type="pres">
      <dgm:prSet presAssocID="{51408882-37DC-C44D-AE59-074D4D67047E}" presName="descendantBox" presStyleCnt="0"/>
      <dgm:spPr/>
    </dgm:pt>
    <dgm:pt modelId="{25EB13DF-CA33-B64A-9F13-1A19A34C009D}" type="pres">
      <dgm:prSet presAssocID="{B88D7D37-662D-C541-8F88-05AFA5BB443C}" presName="childTextBox" presStyleLbl="fgAccFollowNode1" presStyleIdx="0" presStyleCnt="7">
        <dgm:presLayoutVars>
          <dgm:bulletEnabled val="1"/>
        </dgm:presLayoutVars>
      </dgm:prSet>
      <dgm:spPr/>
    </dgm:pt>
    <dgm:pt modelId="{78941EC3-C03E-2748-9D5B-0F95239739CE}" type="pres">
      <dgm:prSet presAssocID="{B12AC4A3-CF30-1D4A-B918-BAB6C2E4EA7B}" presName="sp" presStyleCnt="0"/>
      <dgm:spPr/>
    </dgm:pt>
    <dgm:pt modelId="{2FE2E966-CE1E-664F-AEB2-7B6B3ACF6830}" type="pres">
      <dgm:prSet presAssocID="{F6EC0F22-DF55-934C-A767-4D6573ED15EB}" presName="arrowAndChildren" presStyleCnt="0"/>
      <dgm:spPr/>
    </dgm:pt>
    <dgm:pt modelId="{54297E17-ECEB-2044-AA4A-E3381FA7B57D}" type="pres">
      <dgm:prSet presAssocID="{F6EC0F22-DF55-934C-A767-4D6573ED15EB}" presName="parentTextArrow" presStyleLbl="node1" presStyleIdx="1" presStyleCnt="3"/>
      <dgm:spPr/>
    </dgm:pt>
    <dgm:pt modelId="{B7F66023-A73B-D843-94A0-082204EC8AB4}" type="pres">
      <dgm:prSet presAssocID="{A2F4B09D-2012-C942-9DB9-7C5F4D801A32}" presName="sp" presStyleCnt="0"/>
      <dgm:spPr/>
    </dgm:pt>
    <dgm:pt modelId="{B01ACFD5-5A75-BC4A-B557-931556FFE408}" type="pres">
      <dgm:prSet presAssocID="{88C9D98E-85A1-4247-9E69-15A9A5C816ED}" presName="arrowAndChildren" presStyleCnt="0"/>
      <dgm:spPr/>
    </dgm:pt>
    <dgm:pt modelId="{FDEDECDC-F7F0-A945-BB99-6017D22B33E9}" type="pres">
      <dgm:prSet presAssocID="{88C9D98E-85A1-4247-9E69-15A9A5C816ED}" presName="parentTextArrow" presStyleLbl="node1" presStyleIdx="1" presStyleCnt="3"/>
      <dgm:spPr/>
    </dgm:pt>
    <dgm:pt modelId="{6A6549A8-AF33-5349-87AD-E28770954F15}" type="pres">
      <dgm:prSet presAssocID="{88C9D98E-85A1-4247-9E69-15A9A5C816ED}" presName="arrow" presStyleLbl="node1" presStyleIdx="2" presStyleCnt="3"/>
      <dgm:spPr/>
    </dgm:pt>
    <dgm:pt modelId="{CB731521-1F13-644A-A89D-A7F32DF4FB42}" type="pres">
      <dgm:prSet presAssocID="{88C9D98E-85A1-4247-9E69-15A9A5C816ED}" presName="descendantArrow" presStyleCnt="0"/>
      <dgm:spPr/>
    </dgm:pt>
    <dgm:pt modelId="{2D3EC870-FADE-9D4C-AC2E-A2188744CAD5}" type="pres">
      <dgm:prSet presAssocID="{0B1EBECB-2B28-FA49-A6CA-C928391D6CCA}" presName="childTextArrow" presStyleLbl="fgAccFollowNode1" presStyleIdx="1" presStyleCnt="7">
        <dgm:presLayoutVars>
          <dgm:bulletEnabled val="1"/>
        </dgm:presLayoutVars>
      </dgm:prSet>
      <dgm:spPr/>
    </dgm:pt>
    <dgm:pt modelId="{B5900A5C-F73D-BB43-96AC-47A01E6938D8}" type="pres">
      <dgm:prSet presAssocID="{32EF05F0-249C-F940-9A7D-950554CC8A9E}" presName="childTextArrow" presStyleLbl="fgAccFollowNode1" presStyleIdx="2" presStyleCnt="7">
        <dgm:presLayoutVars>
          <dgm:bulletEnabled val="1"/>
        </dgm:presLayoutVars>
      </dgm:prSet>
      <dgm:spPr/>
    </dgm:pt>
    <dgm:pt modelId="{2D3BA72A-DFEC-9148-A4D7-6719DD7C9CE9}" type="pres">
      <dgm:prSet presAssocID="{F9070972-51A0-D346-AC57-6F206CC82D25}" presName="childTextArrow" presStyleLbl="fgAccFollowNode1" presStyleIdx="3" presStyleCnt="7">
        <dgm:presLayoutVars>
          <dgm:bulletEnabled val="1"/>
        </dgm:presLayoutVars>
      </dgm:prSet>
      <dgm:spPr/>
    </dgm:pt>
    <dgm:pt modelId="{F293A506-96C6-6F45-B920-A22C7376F1F6}" type="pres">
      <dgm:prSet presAssocID="{234D9238-D4F9-894F-BCC9-5DDB15D007BC}" presName="childTextArrow" presStyleLbl="fgAccFollowNode1" presStyleIdx="4" presStyleCnt="7">
        <dgm:presLayoutVars>
          <dgm:bulletEnabled val="1"/>
        </dgm:presLayoutVars>
      </dgm:prSet>
      <dgm:spPr/>
    </dgm:pt>
    <dgm:pt modelId="{743272A8-ED6C-8B4B-AC0E-FA7963FEB441}" type="pres">
      <dgm:prSet presAssocID="{04D40B74-32D5-BA43-B2A1-71D22D36C237}" presName="childTextArrow" presStyleLbl="fgAccFollowNode1" presStyleIdx="5" presStyleCnt="7">
        <dgm:presLayoutVars>
          <dgm:bulletEnabled val="1"/>
        </dgm:presLayoutVars>
      </dgm:prSet>
      <dgm:spPr/>
    </dgm:pt>
    <dgm:pt modelId="{62F86856-CE32-BA42-9D5C-9D5C27489066}" type="pres">
      <dgm:prSet presAssocID="{57F65C68-A64D-494D-BA66-F6894918F918}" presName="childTextArrow" presStyleLbl="fgAccFollowNode1" presStyleIdx="6" presStyleCnt="7">
        <dgm:presLayoutVars>
          <dgm:bulletEnabled val="1"/>
        </dgm:presLayoutVars>
      </dgm:prSet>
      <dgm:spPr/>
    </dgm:pt>
  </dgm:ptLst>
  <dgm:cxnLst>
    <dgm:cxn modelId="{1A284F07-294B-1744-A36F-4353C1C5C96C}" type="presOf" srcId="{5F77E143-8E05-2044-8467-34C0A25DA460}" destId="{C18D7B41-2C3A-0D40-89B1-F970462C53BB}" srcOrd="0" destOrd="0" presId="urn:microsoft.com/office/officeart/2005/8/layout/process4"/>
    <dgm:cxn modelId="{5D8CD60E-E5C3-9F43-B956-7C7CDEC36C2E}" type="presOf" srcId="{51408882-37DC-C44D-AE59-074D4D67047E}" destId="{1BDC498E-46AD-B740-A106-8F77B8CCAE0D}" srcOrd="0" destOrd="0" presId="urn:microsoft.com/office/officeart/2005/8/layout/process4"/>
    <dgm:cxn modelId="{147B2110-333F-6740-BCA2-7C818B94A89B}" type="presOf" srcId="{51408882-37DC-C44D-AE59-074D4D67047E}" destId="{EA639263-4269-BD47-A495-DE6A34B1B3F5}" srcOrd="1" destOrd="0" presId="urn:microsoft.com/office/officeart/2005/8/layout/process4"/>
    <dgm:cxn modelId="{A2FAF91A-28BE-5F4C-B101-60C8A3A4FFAE}" type="presOf" srcId="{B88D7D37-662D-C541-8F88-05AFA5BB443C}" destId="{25EB13DF-CA33-B64A-9F13-1A19A34C009D}" srcOrd="0" destOrd="0" presId="urn:microsoft.com/office/officeart/2005/8/layout/process4"/>
    <dgm:cxn modelId="{7D8F972D-5E90-594B-8E7E-72B023AEEA61}" srcId="{88C9D98E-85A1-4247-9E69-15A9A5C816ED}" destId="{04D40B74-32D5-BA43-B2A1-71D22D36C237}" srcOrd="4" destOrd="0" parTransId="{57ED3CE7-ACAE-C64F-9341-7B9C3E6A1BA5}" sibTransId="{F58AB7A7-286B-1E41-BD3C-2C08996016A0}"/>
    <dgm:cxn modelId="{7A6F0436-1DE9-F848-9095-0EBC3A2DD0D2}" srcId="{88C9D98E-85A1-4247-9E69-15A9A5C816ED}" destId="{32EF05F0-249C-F940-9A7D-950554CC8A9E}" srcOrd="1" destOrd="0" parTransId="{24F839B2-01D5-1B49-B014-E1AC9848A8B0}" sibTransId="{CB5C0C26-3769-8849-98C4-A1272E127D9F}"/>
    <dgm:cxn modelId="{FE4A6938-E122-1448-B405-3BA43101D8E7}" type="presOf" srcId="{57F65C68-A64D-494D-BA66-F6894918F918}" destId="{62F86856-CE32-BA42-9D5C-9D5C27489066}" srcOrd="0" destOrd="0" presId="urn:microsoft.com/office/officeart/2005/8/layout/process4"/>
    <dgm:cxn modelId="{7BB7F657-11D0-274D-A2F4-CB672254B80D}" srcId="{51408882-37DC-C44D-AE59-074D4D67047E}" destId="{B88D7D37-662D-C541-8F88-05AFA5BB443C}" srcOrd="0" destOrd="0" parTransId="{780B6AD2-1DEC-094B-8138-6C2030523A71}" sibTransId="{E9B0CF6A-F3AB-074D-BFB5-44A3BB18A90A}"/>
    <dgm:cxn modelId="{5F44A674-5653-DE48-A456-B34054776363}" srcId="{88C9D98E-85A1-4247-9E69-15A9A5C816ED}" destId="{57F65C68-A64D-494D-BA66-F6894918F918}" srcOrd="5" destOrd="0" parTransId="{0E182E35-0DC1-B048-B399-4DAE6E9176F3}" sibTransId="{2223CCA9-F780-0948-9CBD-ECEB847FEBA9}"/>
    <dgm:cxn modelId="{48CCE87A-F8BE-0042-9E4C-4DFCE2118C22}" type="presOf" srcId="{88C9D98E-85A1-4247-9E69-15A9A5C816ED}" destId="{FDEDECDC-F7F0-A945-BB99-6017D22B33E9}" srcOrd="0" destOrd="0" presId="urn:microsoft.com/office/officeart/2005/8/layout/process4"/>
    <dgm:cxn modelId="{99A82980-A2E3-EC4E-B2C1-BC9DCE093156}" srcId="{88C9D98E-85A1-4247-9E69-15A9A5C816ED}" destId="{0B1EBECB-2B28-FA49-A6CA-C928391D6CCA}" srcOrd="0" destOrd="0" parTransId="{FB5927B7-5C81-E849-A427-A3445E15D5B2}" sibTransId="{F80F7B60-9321-CA48-98B2-903FD923303E}"/>
    <dgm:cxn modelId="{8D274892-E41F-2248-81F2-ECDC553ADE92}" type="presOf" srcId="{234D9238-D4F9-894F-BCC9-5DDB15D007BC}" destId="{F293A506-96C6-6F45-B920-A22C7376F1F6}" srcOrd="0" destOrd="0" presId="urn:microsoft.com/office/officeart/2005/8/layout/process4"/>
    <dgm:cxn modelId="{F06D1198-2BC8-5245-A467-6ECA41B6114D}" srcId="{88C9D98E-85A1-4247-9E69-15A9A5C816ED}" destId="{F9070972-51A0-D346-AC57-6F206CC82D25}" srcOrd="2" destOrd="0" parTransId="{E04B8106-FD05-4D4F-9FD2-76295D0D9DED}" sibTransId="{E4B7DDCB-E526-9C4E-B766-344148DD8D49}"/>
    <dgm:cxn modelId="{32939999-D4ED-8347-A23C-5720577D97F8}" type="presOf" srcId="{0B1EBECB-2B28-FA49-A6CA-C928391D6CCA}" destId="{2D3EC870-FADE-9D4C-AC2E-A2188744CAD5}" srcOrd="0" destOrd="0" presId="urn:microsoft.com/office/officeart/2005/8/layout/process4"/>
    <dgm:cxn modelId="{70C905A0-5136-6647-9D20-0CE636888E2A}" type="presOf" srcId="{32EF05F0-249C-F940-9A7D-950554CC8A9E}" destId="{B5900A5C-F73D-BB43-96AC-47A01E6938D8}" srcOrd="0" destOrd="0" presId="urn:microsoft.com/office/officeart/2005/8/layout/process4"/>
    <dgm:cxn modelId="{8E8CD9A4-1659-3046-9DBF-EA008C0FCC01}" srcId="{5F77E143-8E05-2044-8467-34C0A25DA460}" destId="{88C9D98E-85A1-4247-9E69-15A9A5C816ED}" srcOrd="0" destOrd="0" parTransId="{CC7D1C8F-10E6-A845-8E7D-7D61DDFADC01}" sibTransId="{A2F4B09D-2012-C942-9DB9-7C5F4D801A32}"/>
    <dgm:cxn modelId="{13B84EAC-C004-D54F-A41F-46C13A3460CF}" srcId="{5F77E143-8E05-2044-8467-34C0A25DA460}" destId="{51408882-37DC-C44D-AE59-074D4D67047E}" srcOrd="2" destOrd="0" parTransId="{76DE9260-1F54-1641-B819-9C08D35FC6D9}" sibTransId="{E9B5BC27-5887-724D-A1ED-78E2CB7B5493}"/>
    <dgm:cxn modelId="{0BA523AD-1A12-6442-B7B5-8619DB681F42}" srcId="{88C9D98E-85A1-4247-9E69-15A9A5C816ED}" destId="{234D9238-D4F9-894F-BCC9-5DDB15D007BC}" srcOrd="3" destOrd="0" parTransId="{CA261070-CB36-214B-A41C-CF4BD3807D06}" sibTransId="{706A7893-3B75-B84C-907A-D0A1191EA172}"/>
    <dgm:cxn modelId="{6734EDDA-14AA-5B4B-8257-F6C2C12C16D6}" type="presOf" srcId="{04D40B74-32D5-BA43-B2A1-71D22D36C237}" destId="{743272A8-ED6C-8B4B-AC0E-FA7963FEB441}" srcOrd="0" destOrd="0" presId="urn:microsoft.com/office/officeart/2005/8/layout/process4"/>
    <dgm:cxn modelId="{0C781CDC-0B8D-9941-A33C-DA3BA1F4841B}" type="presOf" srcId="{F9070972-51A0-D346-AC57-6F206CC82D25}" destId="{2D3BA72A-DFEC-9148-A4D7-6719DD7C9CE9}" srcOrd="0" destOrd="0" presId="urn:microsoft.com/office/officeart/2005/8/layout/process4"/>
    <dgm:cxn modelId="{411FFAEE-8733-E14C-8C9F-1C2555D92A21}" type="presOf" srcId="{F6EC0F22-DF55-934C-A767-4D6573ED15EB}" destId="{54297E17-ECEB-2044-AA4A-E3381FA7B57D}" srcOrd="0" destOrd="0" presId="urn:microsoft.com/office/officeart/2005/8/layout/process4"/>
    <dgm:cxn modelId="{BE5E2DF3-7A5F-9E4F-BE7F-9FC27E3B785F}" srcId="{5F77E143-8E05-2044-8467-34C0A25DA460}" destId="{F6EC0F22-DF55-934C-A767-4D6573ED15EB}" srcOrd="1" destOrd="0" parTransId="{FE136530-0A1E-A349-A630-2B8F027CFDA8}" sibTransId="{B12AC4A3-CF30-1D4A-B918-BAB6C2E4EA7B}"/>
    <dgm:cxn modelId="{FB1B81FE-9DA5-7749-816D-D1608CF31A9D}" type="presOf" srcId="{88C9D98E-85A1-4247-9E69-15A9A5C816ED}" destId="{6A6549A8-AF33-5349-87AD-E28770954F15}" srcOrd="1" destOrd="0" presId="urn:microsoft.com/office/officeart/2005/8/layout/process4"/>
    <dgm:cxn modelId="{90A02B29-0298-9647-B9D6-A05E020A3975}" type="presParOf" srcId="{C18D7B41-2C3A-0D40-89B1-F970462C53BB}" destId="{37A4A3D4-6D46-7C41-A30D-5AAE2A6A3D1B}" srcOrd="0" destOrd="0" presId="urn:microsoft.com/office/officeart/2005/8/layout/process4"/>
    <dgm:cxn modelId="{C45E104B-B295-BD44-8E51-E0A08B714BC5}" type="presParOf" srcId="{37A4A3D4-6D46-7C41-A30D-5AAE2A6A3D1B}" destId="{1BDC498E-46AD-B740-A106-8F77B8CCAE0D}" srcOrd="0" destOrd="0" presId="urn:microsoft.com/office/officeart/2005/8/layout/process4"/>
    <dgm:cxn modelId="{0450D312-CE80-5242-8DF0-8E147B141E4B}" type="presParOf" srcId="{37A4A3D4-6D46-7C41-A30D-5AAE2A6A3D1B}" destId="{EA639263-4269-BD47-A495-DE6A34B1B3F5}" srcOrd="1" destOrd="0" presId="urn:microsoft.com/office/officeart/2005/8/layout/process4"/>
    <dgm:cxn modelId="{4D7A847F-3CA1-8F45-BA0F-2E31B16FC041}" type="presParOf" srcId="{37A4A3D4-6D46-7C41-A30D-5AAE2A6A3D1B}" destId="{C18A09A1-817C-BB4A-8FE2-1B780A488EBC}" srcOrd="2" destOrd="0" presId="urn:microsoft.com/office/officeart/2005/8/layout/process4"/>
    <dgm:cxn modelId="{FA4558ED-E3FB-CC4D-9218-D69B36B52398}" type="presParOf" srcId="{C18A09A1-817C-BB4A-8FE2-1B780A488EBC}" destId="{25EB13DF-CA33-B64A-9F13-1A19A34C009D}" srcOrd="0" destOrd="0" presId="urn:microsoft.com/office/officeart/2005/8/layout/process4"/>
    <dgm:cxn modelId="{A11BF9F4-F84D-8E45-A2F8-2AC99538E486}" type="presParOf" srcId="{C18D7B41-2C3A-0D40-89B1-F970462C53BB}" destId="{78941EC3-C03E-2748-9D5B-0F95239739CE}" srcOrd="1" destOrd="0" presId="urn:microsoft.com/office/officeart/2005/8/layout/process4"/>
    <dgm:cxn modelId="{77AAB547-90E3-984D-AAA9-113DB6509132}" type="presParOf" srcId="{C18D7B41-2C3A-0D40-89B1-F970462C53BB}" destId="{2FE2E966-CE1E-664F-AEB2-7B6B3ACF6830}" srcOrd="2" destOrd="0" presId="urn:microsoft.com/office/officeart/2005/8/layout/process4"/>
    <dgm:cxn modelId="{42D643C3-6F50-BF41-A846-1098F9721BFB}" type="presParOf" srcId="{2FE2E966-CE1E-664F-AEB2-7B6B3ACF6830}" destId="{54297E17-ECEB-2044-AA4A-E3381FA7B57D}" srcOrd="0" destOrd="0" presId="urn:microsoft.com/office/officeart/2005/8/layout/process4"/>
    <dgm:cxn modelId="{58E925C6-A05C-F542-91E4-FC15CB6B08D2}" type="presParOf" srcId="{C18D7B41-2C3A-0D40-89B1-F970462C53BB}" destId="{B7F66023-A73B-D843-94A0-082204EC8AB4}" srcOrd="3" destOrd="0" presId="urn:microsoft.com/office/officeart/2005/8/layout/process4"/>
    <dgm:cxn modelId="{15636459-E52F-5D4B-9125-704E81C8BF2F}" type="presParOf" srcId="{C18D7B41-2C3A-0D40-89B1-F970462C53BB}" destId="{B01ACFD5-5A75-BC4A-B557-931556FFE408}" srcOrd="4" destOrd="0" presId="urn:microsoft.com/office/officeart/2005/8/layout/process4"/>
    <dgm:cxn modelId="{86545BD5-FE10-444C-9800-F77CEC01D181}" type="presParOf" srcId="{B01ACFD5-5A75-BC4A-B557-931556FFE408}" destId="{FDEDECDC-F7F0-A945-BB99-6017D22B33E9}" srcOrd="0" destOrd="0" presId="urn:microsoft.com/office/officeart/2005/8/layout/process4"/>
    <dgm:cxn modelId="{263E4F3A-03A8-0543-8D2C-12F5ECE8A12B}" type="presParOf" srcId="{B01ACFD5-5A75-BC4A-B557-931556FFE408}" destId="{6A6549A8-AF33-5349-87AD-E28770954F15}" srcOrd="1" destOrd="0" presId="urn:microsoft.com/office/officeart/2005/8/layout/process4"/>
    <dgm:cxn modelId="{5FF45DC8-66A8-9041-B60E-65B9B23C025C}" type="presParOf" srcId="{B01ACFD5-5A75-BC4A-B557-931556FFE408}" destId="{CB731521-1F13-644A-A89D-A7F32DF4FB42}" srcOrd="2" destOrd="0" presId="urn:microsoft.com/office/officeart/2005/8/layout/process4"/>
    <dgm:cxn modelId="{36C17EDD-0B1C-2A4F-99EC-BCD5C8A71F11}" type="presParOf" srcId="{CB731521-1F13-644A-A89D-A7F32DF4FB42}" destId="{2D3EC870-FADE-9D4C-AC2E-A2188744CAD5}" srcOrd="0" destOrd="0" presId="urn:microsoft.com/office/officeart/2005/8/layout/process4"/>
    <dgm:cxn modelId="{3A1B7395-93D5-BA45-9D49-245CC5880332}" type="presParOf" srcId="{CB731521-1F13-644A-A89D-A7F32DF4FB42}" destId="{B5900A5C-F73D-BB43-96AC-47A01E6938D8}" srcOrd="1" destOrd="0" presId="urn:microsoft.com/office/officeart/2005/8/layout/process4"/>
    <dgm:cxn modelId="{D9F386DA-62DD-5C46-9B96-8A627CA523C5}" type="presParOf" srcId="{CB731521-1F13-644A-A89D-A7F32DF4FB42}" destId="{2D3BA72A-DFEC-9148-A4D7-6719DD7C9CE9}" srcOrd="2" destOrd="0" presId="urn:microsoft.com/office/officeart/2005/8/layout/process4"/>
    <dgm:cxn modelId="{B19A981A-D00E-0648-BBCC-45A56AF09F2A}" type="presParOf" srcId="{CB731521-1F13-644A-A89D-A7F32DF4FB42}" destId="{F293A506-96C6-6F45-B920-A22C7376F1F6}" srcOrd="3" destOrd="0" presId="urn:microsoft.com/office/officeart/2005/8/layout/process4"/>
    <dgm:cxn modelId="{4498784A-1F72-524A-AABB-F370CDC0EC03}" type="presParOf" srcId="{CB731521-1F13-644A-A89D-A7F32DF4FB42}" destId="{743272A8-ED6C-8B4B-AC0E-FA7963FEB441}" srcOrd="4" destOrd="0" presId="urn:microsoft.com/office/officeart/2005/8/layout/process4"/>
    <dgm:cxn modelId="{180361C2-DBE5-BB44-A5C1-9A94BF10812F}" type="presParOf" srcId="{CB731521-1F13-644A-A89D-A7F32DF4FB42}" destId="{62F86856-CE32-BA42-9D5C-9D5C27489066}" srcOrd="5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ACB0925-5BCB-384E-9CE2-7A5DFACAE282}" type="doc">
      <dgm:prSet loTypeId="urn:microsoft.com/office/officeart/2005/8/layout/hList3" loCatId="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E27DCCFA-233D-FE4A-A70C-DDC132E9A8CE}">
      <dgm:prSet phldrT="[Text]"/>
      <dgm:spPr/>
      <dgm:t>
        <a:bodyPr/>
        <a:lstStyle/>
        <a:p>
          <a:r>
            <a:rPr lang="de-DE" dirty="0"/>
            <a:t>JavaScript Code</a:t>
          </a:r>
        </a:p>
      </dgm:t>
    </dgm:pt>
    <dgm:pt modelId="{62C6207C-E6A8-0A47-9150-266DA721AF4D}" type="parTrans" cxnId="{F0DE687E-7B61-A74E-8249-7002BC561E02}">
      <dgm:prSet/>
      <dgm:spPr/>
      <dgm:t>
        <a:bodyPr/>
        <a:lstStyle/>
        <a:p>
          <a:endParaRPr lang="de-DE"/>
        </a:p>
      </dgm:t>
    </dgm:pt>
    <dgm:pt modelId="{DC012E3F-650E-B24D-98FE-C1B41C8D0A3C}" type="sibTrans" cxnId="{F0DE687E-7B61-A74E-8249-7002BC561E02}">
      <dgm:prSet/>
      <dgm:spPr/>
      <dgm:t>
        <a:bodyPr/>
        <a:lstStyle/>
        <a:p>
          <a:endParaRPr lang="de-DE"/>
        </a:p>
      </dgm:t>
    </dgm:pt>
    <dgm:pt modelId="{E166D72E-17C5-B54D-BE1D-E8FE74DCA271}">
      <dgm:prSet phldrT="[Text]"/>
      <dgm:spPr/>
      <dgm:t>
        <a:bodyPr/>
        <a:lstStyle/>
        <a:p>
          <a:r>
            <a:rPr lang="de-DE" dirty="0"/>
            <a:t>Interpreter (Windows)</a:t>
          </a:r>
        </a:p>
      </dgm:t>
    </dgm:pt>
    <dgm:pt modelId="{AF6004F8-59D6-7248-873A-5243E340AFF2}" type="parTrans" cxnId="{8EE40D55-5EBE-3F48-A66C-7BD9B2792B4A}">
      <dgm:prSet/>
      <dgm:spPr/>
      <dgm:t>
        <a:bodyPr/>
        <a:lstStyle/>
        <a:p>
          <a:endParaRPr lang="de-DE"/>
        </a:p>
      </dgm:t>
    </dgm:pt>
    <dgm:pt modelId="{3876B5A2-28DC-0540-BC84-ADF5BDE29858}" type="sibTrans" cxnId="{8EE40D55-5EBE-3F48-A66C-7BD9B2792B4A}">
      <dgm:prSet/>
      <dgm:spPr/>
      <dgm:t>
        <a:bodyPr/>
        <a:lstStyle/>
        <a:p>
          <a:endParaRPr lang="de-DE"/>
        </a:p>
      </dgm:t>
    </dgm:pt>
    <dgm:pt modelId="{1881C479-C4AA-EF48-9B24-F883DC53F29F}">
      <dgm:prSet phldrT="[Text]"/>
      <dgm:spPr/>
      <dgm:t>
        <a:bodyPr/>
        <a:lstStyle/>
        <a:p>
          <a:r>
            <a:rPr lang="de-DE" dirty="0"/>
            <a:t>Interpreter (</a:t>
          </a:r>
          <a:r>
            <a:rPr lang="de-DE" dirty="0" err="1"/>
            <a:t>macOS</a:t>
          </a:r>
          <a:r>
            <a:rPr lang="de-DE" dirty="0"/>
            <a:t>)</a:t>
          </a:r>
        </a:p>
      </dgm:t>
    </dgm:pt>
    <dgm:pt modelId="{9F0C5F6F-49F8-A94A-8891-E01CCF62B710}" type="parTrans" cxnId="{94429305-5DE3-2D41-9CD8-713C747AB97E}">
      <dgm:prSet/>
      <dgm:spPr/>
      <dgm:t>
        <a:bodyPr/>
        <a:lstStyle/>
        <a:p>
          <a:endParaRPr lang="de-DE"/>
        </a:p>
      </dgm:t>
    </dgm:pt>
    <dgm:pt modelId="{E7BB1F9D-1BE2-A044-9ED6-660D26CC6C5E}" type="sibTrans" cxnId="{94429305-5DE3-2D41-9CD8-713C747AB97E}">
      <dgm:prSet/>
      <dgm:spPr/>
      <dgm:t>
        <a:bodyPr/>
        <a:lstStyle/>
        <a:p>
          <a:endParaRPr lang="de-DE"/>
        </a:p>
      </dgm:t>
    </dgm:pt>
    <dgm:pt modelId="{9F8032A1-C342-DF45-8CE9-39112A8ED0F8}">
      <dgm:prSet phldrT="[Text]"/>
      <dgm:spPr/>
      <dgm:t>
        <a:bodyPr/>
        <a:lstStyle/>
        <a:p>
          <a:r>
            <a:rPr lang="de-DE" dirty="0"/>
            <a:t>Interpreter (Chrome)</a:t>
          </a:r>
        </a:p>
      </dgm:t>
    </dgm:pt>
    <dgm:pt modelId="{98859797-8D81-1C4B-9EDF-E69EE3232883}" type="parTrans" cxnId="{E0D49267-7514-9441-B7A4-F5370E08EF78}">
      <dgm:prSet/>
      <dgm:spPr/>
      <dgm:t>
        <a:bodyPr/>
        <a:lstStyle/>
        <a:p>
          <a:endParaRPr lang="de-DE"/>
        </a:p>
      </dgm:t>
    </dgm:pt>
    <dgm:pt modelId="{F6CB3B4C-3412-514C-986D-FCCCEB873BF7}" type="sibTrans" cxnId="{E0D49267-7514-9441-B7A4-F5370E08EF78}">
      <dgm:prSet/>
      <dgm:spPr/>
      <dgm:t>
        <a:bodyPr/>
        <a:lstStyle/>
        <a:p>
          <a:endParaRPr lang="de-DE"/>
        </a:p>
      </dgm:t>
    </dgm:pt>
    <dgm:pt modelId="{E29B8C4F-5C4D-9948-A2AC-F5AD9CE0F90A}">
      <dgm:prSet phldrT="[Text]"/>
      <dgm:spPr/>
      <dgm:t>
        <a:bodyPr/>
        <a:lstStyle/>
        <a:p>
          <a:r>
            <a:rPr lang="de-DE" dirty="0"/>
            <a:t>Interpreter (Safari)</a:t>
          </a:r>
        </a:p>
      </dgm:t>
    </dgm:pt>
    <dgm:pt modelId="{417B85EC-A3E6-C14E-A4B2-A487B86FBC49}" type="parTrans" cxnId="{8B670D85-CD25-AC44-94C2-3DB884614056}">
      <dgm:prSet/>
      <dgm:spPr/>
      <dgm:t>
        <a:bodyPr/>
        <a:lstStyle/>
        <a:p>
          <a:endParaRPr lang="de-DE"/>
        </a:p>
      </dgm:t>
    </dgm:pt>
    <dgm:pt modelId="{64ED8EF8-0259-5743-AF8C-59F6E4D54CC5}" type="sibTrans" cxnId="{8B670D85-CD25-AC44-94C2-3DB884614056}">
      <dgm:prSet/>
      <dgm:spPr/>
      <dgm:t>
        <a:bodyPr/>
        <a:lstStyle/>
        <a:p>
          <a:endParaRPr lang="de-DE"/>
        </a:p>
      </dgm:t>
    </dgm:pt>
    <dgm:pt modelId="{036FCD93-361D-5546-8C80-928D7310993B}" type="pres">
      <dgm:prSet presAssocID="{2ACB0925-5BCB-384E-9CE2-7A5DFACAE282}" presName="composite" presStyleCnt="0">
        <dgm:presLayoutVars>
          <dgm:chMax val="1"/>
          <dgm:dir/>
          <dgm:resizeHandles val="exact"/>
        </dgm:presLayoutVars>
      </dgm:prSet>
      <dgm:spPr/>
    </dgm:pt>
    <dgm:pt modelId="{A770DE6B-83DB-3F4D-B151-1854629A4686}" type="pres">
      <dgm:prSet presAssocID="{E27DCCFA-233D-FE4A-A70C-DDC132E9A8CE}" presName="roof" presStyleLbl="dkBgShp" presStyleIdx="0" presStyleCnt="2"/>
      <dgm:spPr/>
    </dgm:pt>
    <dgm:pt modelId="{F5EB9E42-D4CC-1A4C-B720-D24EEF5FEDC9}" type="pres">
      <dgm:prSet presAssocID="{E27DCCFA-233D-FE4A-A70C-DDC132E9A8CE}" presName="pillars" presStyleCnt="0"/>
      <dgm:spPr/>
    </dgm:pt>
    <dgm:pt modelId="{3895353E-299E-0A48-B076-9D46B8B0CB8C}" type="pres">
      <dgm:prSet presAssocID="{E27DCCFA-233D-FE4A-A70C-DDC132E9A8CE}" presName="pillar1" presStyleLbl="node1" presStyleIdx="0" presStyleCnt="4">
        <dgm:presLayoutVars>
          <dgm:bulletEnabled val="1"/>
        </dgm:presLayoutVars>
      </dgm:prSet>
      <dgm:spPr/>
    </dgm:pt>
    <dgm:pt modelId="{ED3824C7-D50A-8F4C-80F0-2AD917EEFB07}" type="pres">
      <dgm:prSet presAssocID="{1881C479-C4AA-EF48-9B24-F883DC53F29F}" presName="pillarX" presStyleLbl="node1" presStyleIdx="1" presStyleCnt="4">
        <dgm:presLayoutVars>
          <dgm:bulletEnabled val="1"/>
        </dgm:presLayoutVars>
      </dgm:prSet>
      <dgm:spPr/>
    </dgm:pt>
    <dgm:pt modelId="{454F6479-4E9F-4048-8662-95504BB7E0F9}" type="pres">
      <dgm:prSet presAssocID="{9F8032A1-C342-DF45-8CE9-39112A8ED0F8}" presName="pillarX" presStyleLbl="node1" presStyleIdx="2" presStyleCnt="4">
        <dgm:presLayoutVars>
          <dgm:bulletEnabled val="1"/>
        </dgm:presLayoutVars>
      </dgm:prSet>
      <dgm:spPr/>
    </dgm:pt>
    <dgm:pt modelId="{02BC589B-B10C-DA49-AC37-DF7D53DA24E8}" type="pres">
      <dgm:prSet presAssocID="{E29B8C4F-5C4D-9948-A2AC-F5AD9CE0F90A}" presName="pillarX" presStyleLbl="node1" presStyleIdx="3" presStyleCnt="4">
        <dgm:presLayoutVars>
          <dgm:bulletEnabled val="1"/>
        </dgm:presLayoutVars>
      </dgm:prSet>
      <dgm:spPr/>
    </dgm:pt>
    <dgm:pt modelId="{F5A21C56-04E9-F24F-A9F0-0EFCA76FD695}" type="pres">
      <dgm:prSet presAssocID="{E27DCCFA-233D-FE4A-A70C-DDC132E9A8CE}" presName="base" presStyleLbl="dkBgShp" presStyleIdx="1" presStyleCnt="2"/>
      <dgm:spPr/>
    </dgm:pt>
  </dgm:ptLst>
  <dgm:cxnLst>
    <dgm:cxn modelId="{94429305-5DE3-2D41-9CD8-713C747AB97E}" srcId="{E27DCCFA-233D-FE4A-A70C-DDC132E9A8CE}" destId="{1881C479-C4AA-EF48-9B24-F883DC53F29F}" srcOrd="1" destOrd="0" parTransId="{9F0C5F6F-49F8-A94A-8891-E01CCF62B710}" sibTransId="{E7BB1F9D-1BE2-A044-9ED6-660D26CC6C5E}"/>
    <dgm:cxn modelId="{8EE40D55-5EBE-3F48-A66C-7BD9B2792B4A}" srcId="{E27DCCFA-233D-FE4A-A70C-DDC132E9A8CE}" destId="{E166D72E-17C5-B54D-BE1D-E8FE74DCA271}" srcOrd="0" destOrd="0" parTransId="{AF6004F8-59D6-7248-873A-5243E340AFF2}" sibTransId="{3876B5A2-28DC-0540-BC84-ADF5BDE29858}"/>
    <dgm:cxn modelId="{19BE4755-39DB-4040-8A5E-B103608BF8E3}" type="presOf" srcId="{E29B8C4F-5C4D-9948-A2AC-F5AD9CE0F90A}" destId="{02BC589B-B10C-DA49-AC37-DF7D53DA24E8}" srcOrd="0" destOrd="0" presId="urn:microsoft.com/office/officeart/2005/8/layout/hList3"/>
    <dgm:cxn modelId="{E0D49267-7514-9441-B7A4-F5370E08EF78}" srcId="{E27DCCFA-233D-FE4A-A70C-DDC132E9A8CE}" destId="{9F8032A1-C342-DF45-8CE9-39112A8ED0F8}" srcOrd="2" destOrd="0" parTransId="{98859797-8D81-1C4B-9EDF-E69EE3232883}" sibTransId="{F6CB3B4C-3412-514C-986D-FCCCEB873BF7}"/>
    <dgm:cxn modelId="{B0C1B569-8958-784D-8A1C-6069649E3657}" type="presOf" srcId="{2ACB0925-5BCB-384E-9CE2-7A5DFACAE282}" destId="{036FCD93-361D-5546-8C80-928D7310993B}" srcOrd="0" destOrd="0" presId="urn:microsoft.com/office/officeart/2005/8/layout/hList3"/>
    <dgm:cxn modelId="{D9B3CE75-809E-9F46-AE75-14758391D839}" type="presOf" srcId="{E27DCCFA-233D-FE4A-A70C-DDC132E9A8CE}" destId="{A770DE6B-83DB-3F4D-B151-1854629A4686}" srcOrd="0" destOrd="0" presId="urn:microsoft.com/office/officeart/2005/8/layout/hList3"/>
    <dgm:cxn modelId="{F0DE687E-7B61-A74E-8249-7002BC561E02}" srcId="{2ACB0925-5BCB-384E-9CE2-7A5DFACAE282}" destId="{E27DCCFA-233D-FE4A-A70C-DDC132E9A8CE}" srcOrd="0" destOrd="0" parTransId="{62C6207C-E6A8-0A47-9150-266DA721AF4D}" sibTransId="{DC012E3F-650E-B24D-98FE-C1B41C8D0A3C}"/>
    <dgm:cxn modelId="{8B670D85-CD25-AC44-94C2-3DB884614056}" srcId="{E27DCCFA-233D-FE4A-A70C-DDC132E9A8CE}" destId="{E29B8C4F-5C4D-9948-A2AC-F5AD9CE0F90A}" srcOrd="3" destOrd="0" parTransId="{417B85EC-A3E6-C14E-A4B2-A487B86FBC49}" sibTransId="{64ED8EF8-0259-5743-AF8C-59F6E4D54CC5}"/>
    <dgm:cxn modelId="{F4394F96-7F65-F049-9EB5-BFC45BAACFAD}" type="presOf" srcId="{1881C479-C4AA-EF48-9B24-F883DC53F29F}" destId="{ED3824C7-D50A-8F4C-80F0-2AD917EEFB07}" srcOrd="0" destOrd="0" presId="urn:microsoft.com/office/officeart/2005/8/layout/hList3"/>
    <dgm:cxn modelId="{FDC5DFB6-297A-324F-8AA6-151F4B1FCC17}" type="presOf" srcId="{9F8032A1-C342-DF45-8CE9-39112A8ED0F8}" destId="{454F6479-4E9F-4048-8662-95504BB7E0F9}" srcOrd="0" destOrd="0" presId="urn:microsoft.com/office/officeart/2005/8/layout/hList3"/>
    <dgm:cxn modelId="{51F617E8-77D9-B04C-BA77-99C04084A0F2}" type="presOf" srcId="{E166D72E-17C5-B54D-BE1D-E8FE74DCA271}" destId="{3895353E-299E-0A48-B076-9D46B8B0CB8C}" srcOrd="0" destOrd="0" presId="urn:microsoft.com/office/officeart/2005/8/layout/hList3"/>
    <dgm:cxn modelId="{EE0CB35A-1F83-3746-9F8B-4240BFC0C68C}" type="presParOf" srcId="{036FCD93-361D-5546-8C80-928D7310993B}" destId="{A770DE6B-83DB-3F4D-B151-1854629A4686}" srcOrd="0" destOrd="0" presId="urn:microsoft.com/office/officeart/2005/8/layout/hList3"/>
    <dgm:cxn modelId="{58F43773-094B-9246-A926-5267DD6A6AB9}" type="presParOf" srcId="{036FCD93-361D-5546-8C80-928D7310993B}" destId="{F5EB9E42-D4CC-1A4C-B720-D24EEF5FEDC9}" srcOrd="1" destOrd="0" presId="urn:microsoft.com/office/officeart/2005/8/layout/hList3"/>
    <dgm:cxn modelId="{5816EC4D-3B24-9D4F-A79C-5394F786B66A}" type="presParOf" srcId="{F5EB9E42-D4CC-1A4C-B720-D24EEF5FEDC9}" destId="{3895353E-299E-0A48-B076-9D46B8B0CB8C}" srcOrd="0" destOrd="0" presId="urn:microsoft.com/office/officeart/2005/8/layout/hList3"/>
    <dgm:cxn modelId="{14ED61FE-6C4C-9745-9A68-42FABA326A42}" type="presParOf" srcId="{F5EB9E42-D4CC-1A4C-B720-D24EEF5FEDC9}" destId="{ED3824C7-D50A-8F4C-80F0-2AD917EEFB07}" srcOrd="1" destOrd="0" presId="urn:microsoft.com/office/officeart/2005/8/layout/hList3"/>
    <dgm:cxn modelId="{580F803F-56AA-254A-8CE8-111E673D0844}" type="presParOf" srcId="{F5EB9E42-D4CC-1A4C-B720-D24EEF5FEDC9}" destId="{454F6479-4E9F-4048-8662-95504BB7E0F9}" srcOrd="2" destOrd="0" presId="urn:microsoft.com/office/officeart/2005/8/layout/hList3"/>
    <dgm:cxn modelId="{B3C05E89-8F95-4749-B776-A5053F344057}" type="presParOf" srcId="{F5EB9E42-D4CC-1A4C-B720-D24EEF5FEDC9}" destId="{02BC589B-B10C-DA49-AC37-DF7D53DA24E8}" srcOrd="3" destOrd="0" presId="urn:microsoft.com/office/officeart/2005/8/layout/hList3"/>
    <dgm:cxn modelId="{6D527E7C-A5DB-F84F-BC49-4AA1C14A941D}" type="presParOf" srcId="{036FCD93-361D-5546-8C80-928D7310993B}" destId="{F5A21C56-04E9-F24F-A9F0-0EFCA76FD695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6AEC6E6-AF7E-3F4D-9FAC-4D0FB580504D}" type="doc">
      <dgm:prSet loTypeId="urn:microsoft.com/office/officeart/2005/8/layout/default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17FCFD37-4E92-454D-965F-FC750F67C947}">
      <dgm:prSet phldrT="[Text]"/>
      <dgm:spPr/>
      <dgm:t>
        <a:bodyPr/>
        <a:lstStyle/>
        <a:p>
          <a:r>
            <a:rPr lang="de-DE" dirty="0"/>
            <a:t>C++ </a:t>
          </a:r>
          <a:r>
            <a:rPr lang="de-DE" dirty="0" err="1"/>
            <a:t>Sourcecode</a:t>
          </a:r>
          <a:endParaRPr lang="de-DE" dirty="0"/>
        </a:p>
      </dgm:t>
    </dgm:pt>
    <dgm:pt modelId="{3FE0C478-7F45-B741-A3E6-008BE59DBF86}" type="parTrans" cxnId="{7A472EAA-0F7F-8741-A6EF-70F10CB9C263}">
      <dgm:prSet/>
      <dgm:spPr/>
      <dgm:t>
        <a:bodyPr/>
        <a:lstStyle/>
        <a:p>
          <a:endParaRPr lang="de-DE"/>
        </a:p>
      </dgm:t>
    </dgm:pt>
    <dgm:pt modelId="{31FF3362-2E2D-224F-9F9A-0012279D3EF9}" type="sibTrans" cxnId="{7A472EAA-0F7F-8741-A6EF-70F10CB9C263}">
      <dgm:prSet/>
      <dgm:spPr/>
      <dgm:t>
        <a:bodyPr/>
        <a:lstStyle/>
        <a:p>
          <a:endParaRPr lang="de-DE"/>
        </a:p>
      </dgm:t>
    </dgm:pt>
    <dgm:pt modelId="{4F28A03A-D31B-8749-9917-6B36A6916A6F}">
      <dgm:prSet phldrT="[Text]"/>
      <dgm:spPr/>
      <dgm:t>
        <a:bodyPr/>
        <a:lstStyle/>
        <a:p>
          <a:r>
            <a:rPr lang="de-DE" dirty="0"/>
            <a:t>Einstellungen</a:t>
          </a:r>
        </a:p>
      </dgm:t>
    </dgm:pt>
    <dgm:pt modelId="{37F0F4FC-DB43-1C47-AF5A-0EA9EA596335}" type="parTrans" cxnId="{E20490D9-65A6-8742-AC8A-E865B402CD10}">
      <dgm:prSet/>
      <dgm:spPr/>
      <dgm:t>
        <a:bodyPr/>
        <a:lstStyle/>
        <a:p>
          <a:endParaRPr lang="de-DE"/>
        </a:p>
      </dgm:t>
    </dgm:pt>
    <dgm:pt modelId="{9C2D222A-CC30-684E-AD44-BFB5407FE9D5}" type="sibTrans" cxnId="{E20490D9-65A6-8742-AC8A-E865B402CD10}">
      <dgm:prSet/>
      <dgm:spPr/>
      <dgm:t>
        <a:bodyPr/>
        <a:lstStyle/>
        <a:p>
          <a:endParaRPr lang="de-DE"/>
        </a:p>
      </dgm:t>
    </dgm:pt>
    <dgm:pt modelId="{A5D967C4-F8A4-D24F-9ECE-AD262379B521}">
      <dgm:prSet phldrT="[Text]"/>
      <dgm:spPr/>
      <dgm:t>
        <a:bodyPr/>
        <a:lstStyle/>
        <a:p>
          <a:r>
            <a:rPr lang="de-DE" dirty="0"/>
            <a:t>Weitere Dateien (Bilder...)</a:t>
          </a:r>
        </a:p>
      </dgm:t>
    </dgm:pt>
    <dgm:pt modelId="{D3DD520C-3262-A146-B675-3966D7EF18E9}" type="parTrans" cxnId="{D1AF1CDA-DCC7-5444-97C5-934B771959CB}">
      <dgm:prSet/>
      <dgm:spPr/>
      <dgm:t>
        <a:bodyPr/>
        <a:lstStyle/>
        <a:p>
          <a:endParaRPr lang="de-DE"/>
        </a:p>
      </dgm:t>
    </dgm:pt>
    <dgm:pt modelId="{9A86C039-338E-B045-A61F-570E73184E22}" type="sibTrans" cxnId="{D1AF1CDA-DCC7-5444-97C5-934B771959CB}">
      <dgm:prSet/>
      <dgm:spPr/>
      <dgm:t>
        <a:bodyPr/>
        <a:lstStyle/>
        <a:p>
          <a:endParaRPr lang="de-DE"/>
        </a:p>
      </dgm:t>
    </dgm:pt>
    <dgm:pt modelId="{88B397AA-57C4-384E-8A59-6A2A58D2B9FD}">
      <dgm:prSet phldrT="[Text]"/>
      <dgm:spPr/>
      <dgm:t>
        <a:bodyPr/>
        <a:lstStyle/>
        <a:p>
          <a:r>
            <a:rPr lang="de-DE" dirty="0"/>
            <a:t>Verknüpfungen zu anderer Software (Bibliotheken)</a:t>
          </a:r>
        </a:p>
      </dgm:t>
    </dgm:pt>
    <dgm:pt modelId="{D1622DC1-45D5-2442-A9CD-233280E609AF}" type="parTrans" cxnId="{FF52E169-AA16-CE4D-9E93-3A834F67D06A}">
      <dgm:prSet/>
      <dgm:spPr/>
      <dgm:t>
        <a:bodyPr/>
        <a:lstStyle/>
        <a:p>
          <a:endParaRPr lang="de-DE"/>
        </a:p>
      </dgm:t>
    </dgm:pt>
    <dgm:pt modelId="{D8CC0129-75AA-B249-94B5-57B605AECBDC}" type="sibTrans" cxnId="{FF52E169-AA16-CE4D-9E93-3A834F67D06A}">
      <dgm:prSet/>
      <dgm:spPr/>
      <dgm:t>
        <a:bodyPr/>
        <a:lstStyle/>
        <a:p>
          <a:endParaRPr lang="de-DE"/>
        </a:p>
      </dgm:t>
    </dgm:pt>
    <dgm:pt modelId="{193A93A9-175C-3E4F-AD45-17137F717686}" type="pres">
      <dgm:prSet presAssocID="{86AEC6E6-AF7E-3F4D-9FAC-4D0FB580504D}" presName="diagram" presStyleCnt="0">
        <dgm:presLayoutVars>
          <dgm:dir/>
          <dgm:resizeHandles val="exact"/>
        </dgm:presLayoutVars>
      </dgm:prSet>
      <dgm:spPr/>
    </dgm:pt>
    <dgm:pt modelId="{E8DE1A42-08C9-6541-9A29-07631DA03FC1}" type="pres">
      <dgm:prSet presAssocID="{17FCFD37-4E92-454D-965F-FC750F67C947}" presName="node" presStyleLbl="node1" presStyleIdx="0" presStyleCnt="4">
        <dgm:presLayoutVars>
          <dgm:bulletEnabled val="1"/>
        </dgm:presLayoutVars>
      </dgm:prSet>
      <dgm:spPr/>
    </dgm:pt>
    <dgm:pt modelId="{A24BB7E2-8D81-5545-BEF4-DE3F79A8AD77}" type="pres">
      <dgm:prSet presAssocID="{31FF3362-2E2D-224F-9F9A-0012279D3EF9}" presName="sibTrans" presStyleCnt="0"/>
      <dgm:spPr/>
    </dgm:pt>
    <dgm:pt modelId="{D3506CF5-E0D6-8C4A-B65E-5BF5448CD232}" type="pres">
      <dgm:prSet presAssocID="{4F28A03A-D31B-8749-9917-6B36A6916A6F}" presName="node" presStyleLbl="node1" presStyleIdx="1" presStyleCnt="4">
        <dgm:presLayoutVars>
          <dgm:bulletEnabled val="1"/>
        </dgm:presLayoutVars>
      </dgm:prSet>
      <dgm:spPr/>
    </dgm:pt>
    <dgm:pt modelId="{853D7C5C-F860-0646-8633-2997013393B0}" type="pres">
      <dgm:prSet presAssocID="{9C2D222A-CC30-684E-AD44-BFB5407FE9D5}" presName="sibTrans" presStyleCnt="0"/>
      <dgm:spPr/>
    </dgm:pt>
    <dgm:pt modelId="{C1FDE7AB-81BD-7944-A5A4-18C17358C48F}" type="pres">
      <dgm:prSet presAssocID="{88B397AA-57C4-384E-8A59-6A2A58D2B9FD}" presName="node" presStyleLbl="node1" presStyleIdx="2" presStyleCnt="4">
        <dgm:presLayoutVars>
          <dgm:bulletEnabled val="1"/>
        </dgm:presLayoutVars>
      </dgm:prSet>
      <dgm:spPr/>
    </dgm:pt>
    <dgm:pt modelId="{D575CDD1-FB5B-1D4F-BEC4-51A308F86911}" type="pres">
      <dgm:prSet presAssocID="{D8CC0129-75AA-B249-94B5-57B605AECBDC}" presName="sibTrans" presStyleCnt="0"/>
      <dgm:spPr/>
    </dgm:pt>
    <dgm:pt modelId="{5167903B-566A-3948-A357-4CCF51B1047E}" type="pres">
      <dgm:prSet presAssocID="{A5D967C4-F8A4-D24F-9ECE-AD262379B521}" presName="node" presStyleLbl="node1" presStyleIdx="3" presStyleCnt="4">
        <dgm:presLayoutVars>
          <dgm:bulletEnabled val="1"/>
        </dgm:presLayoutVars>
      </dgm:prSet>
      <dgm:spPr/>
    </dgm:pt>
  </dgm:ptLst>
  <dgm:cxnLst>
    <dgm:cxn modelId="{B9C82064-2808-514E-9249-83A58F3B8E5E}" type="presOf" srcId="{86AEC6E6-AF7E-3F4D-9FAC-4D0FB580504D}" destId="{193A93A9-175C-3E4F-AD45-17137F717686}" srcOrd="0" destOrd="0" presId="urn:microsoft.com/office/officeart/2005/8/layout/default"/>
    <dgm:cxn modelId="{FF52E169-AA16-CE4D-9E93-3A834F67D06A}" srcId="{86AEC6E6-AF7E-3F4D-9FAC-4D0FB580504D}" destId="{88B397AA-57C4-384E-8A59-6A2A58D2B9FD}" srcOrd="2" destOrd="0" parTransId="{D1622DC1-45D5-2442-A9CD-233280E609AF}" sibTransId="{D8CC0129-75AA-B249-94B5-57B605AECBDC}"/>
    <dgm:cxn modelId="{2B27979B-15B6-F445-B351-715FE7D1226E}" type="presOf" srcId="{4F28A03A-D31B-8749-9917-6B36A6916A6F}" destId="{D3506CF5-E0D6-8C4A-B65E-5BF5448CD232}" srcOrd="0" destOrd="0" presId="urn:microsoft.com/office/officeart/2005/8/layout/default"/>
    <dgm:cxn modelId="{7A472EAA-0F7F-8741-A6EF-70F10CB9C263}" srcId="{86AEC6E6-AF7E-3F4D-9FAC-4D0FB580504D}" destId="{17FCFD37-4E92-454D-965F-FC750F67C947}" srcOrd="0" destOrd="0" parTransId="{3FE0C478-7F45-B741-A3E6-008BE59DBF86}" sibTransId="{31FF3362-2E2D-224F-9F9A-0012279D3EF9}"/>
    <dgm:cxn modelId="{09450DB7-2816-1B40-B0B9-7D6370F515A3}" type="presOf" srcId="{88B397AA-57C4-384E-8A59-6A2A58D2B9FD}" destId="{C1FDE7AB-81BD-7944-A5A4-18C17358C48F}" srcOrd="0" destOrd="0" presId="urn:microsoft.com/office/officeart/2005/8/layout/default"/>
    <dgm:cxn modelId="{980F53D3-DEE1-9C46-84F7-4AA3CD5603E4}" type="presOf" srcId="{A5D967C4-F8A4-D24F-9ECE-AD262379B521}" destId="{5167903B-566A-3948-A357-4CCF51B1047E}" srcOrd="0" destOrd="0" presId="urn:microsoft.com/office/officeart/2005/8/layout/default"/>
    <dgm:cxn modelId="{970556D5-3EEB-8043-BE48-B639CDE499E1}" type="presOf" srcId="{17FCFD37-4E92-454D-965F-FC750F67C947}" destId="{E8DE1A42-08C9-6541-9A29-07631DA03FC1}" srcOrd="0" destOrd="0" presId="urn:microsoft.com/office/officeart/2005/8/layout/default"/>
    <dgm:cxn modelId="{E20490D9-65A6-8742-AC8A-E865B402CD10}" srcId="{86AEC6E6-AF7E-3F4D-9FAC-4D0FB580504D}" destId="{4F28A03A-D31B-8749-9917-6B36A6916A6F}" srcOrd="1" destOrd="0" parTransId="{37F0F4FC-DB43-1C47-AF5A-0EA9EA596335}" sibTransId="{9C2D222A-CC30-684E-AD44-BFB5407FE9D5}"/>
    <dgm:cxn modelId="{D1AF1CDA-DCC7-5444-97C5-934B771959CB}" srcId="{86AEC6E6-AF7E-3F4D-9FAC-4D0FB580504D}" destId="{A5D967C4-F8A4-D24F-9ECE-AD262379B521}" srcOrd="3" destOrd="0" parTransId="{D3DD520C-3262-A146-B675-3966D7EF18E9}" sibTransId="{9A86C039-338E-B045-A61F-570E73184E22}"/>
    <dgm:cxn modelId="{CA2D4C52-638C-EA42-AB88-FC056BF4C2E1}" type="presParOf" srcId="{193A93A9-175C-3E4F-AD45-17137F717686}" destId="{E8DE1A42-08C9-6541-9A29-07631DA03FC1}" srcOrd="0" destOrd="0" presId="urn:microsoft.com/office/officeart/2005/8/layout/default"/>
    <dgm:cxn modelId="{6361A247-57BF-A442-8ADD-F67C3D00AA36}" type="presParOf" srcId="{193A93A9-175C-3E4F-AD45-17137F717686}" destId="{A24BB7E2-8D81-5545-BEF4-DE3F79A8AD77}" srcOrd="1" destOrd="0" presId="urn:microsoft.com/office/officeart/2005/8/layout/default"/>
    <dgm:cxn modelId="{6CE0C21C-3130-6944-8638-D216E8B86B43}" type="presParOf" srcId="{193A93A9-175C-3E4F-AD45-17137F717686}" destId="{D3506CF5-E0D6-8C4A-B65E-5BF5448CD232}" srcOrd="2" destOrd="0" presId="urn:microsoft.com/office/officeart/2005/8/layout/default"/>
    <dgm:cxn modelId="{37E8F8A8-0241-824A-AE2B-0BA2399D5431}" type="presParOf" srcId="{193A93A9-175C-3E4F-AD45-17137F717686}" destId="{853D7C5C-F860-0646-8633-2997013393B0}" srcOrd="3" destOrd="0" presId="urn:microsoft.com/office/officeart/2005/8/layout/default"/>
    <dgm:cxn modelId="{91CDCA29-8AA5-364B-B072-C3E495B8DF05}" type="presParOf" srcId="{193A93A9-175C-3E4F-AD45-17137F717686}" destId="{C1FDE7AB-81BD-7944-A5A4-18C17358C48F}" srcOrd="4" destOrd="0" presId="urn:microsoft.com/office/officeart/2005/8/layout/default"/>
    <dgm:cxn modelId="{4406DE9D-226F-E54A-B30E-5C809A0171EA}" type="presParOf" srcId="{193A93A9-175C-3E4F-AD45-17137F717686}" destId="{D575CDD1-FB5B-1D4F-BEC4-51A308F86911}" srcOrd="5" destOrd="0" presId="urn:microsoft.com/office/officeart/2005/8/layout/default"/>
    <dgm:cxn modelId="{A87DA3F0-6C09-654E-8A1D-1AE3259528B3}" type="presParOf" srcId="{193A93A9-175C-3E4F-AD45-17137F717686}" destId="{5167903B-566A-3948-A357-4CCF51B1047E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29B5F5D-6CC3-334C-8701-C7ED2EC30F35}" type="doc">
      <dgm:prSet loTypeId="urn:microsoft.com/office/officeart/2005/8/layout/hProcess7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6A50D602-BE6D-604F-A96E-886C200F0A9B}">
      <dgm:prSet phldrT="[Text]"/>
      <dgm:spPr/>
      <dgm:t>
        <a:bodyPr/>
        <a:lstStyle/>
        <a:p>
          <a:r>
            <a:rPr lang="de-DE" dirty="0" err="1"/>
            <a:t>Projucer</a:t>
          </a:r>
          <a:endParaRPr lang="de-DE" dirty="0"/>
        </a:p>
      </dgm:t>
    </dgm:pt>
    <dgm:pt modelId="{6039FD70-5308-B142-AD60-15A0240F0E38}" type="parTrans" cxnId="{CF61AABC-F83F-2F42-BA2B-EA887BD70671}">
      <dgm:prSet/>
      <dgm:spPr/>
      <dgm:t>
        <a:bodyPr/>
        <a:lstStyle/>
        <a:p>
          <a:endParaRPr lang="de-DE"/>
        </a:p>
      </dgm:t>
    </dgm:pt>
    <dgm:pt modelId="{FA41BD99-862A-E740-BB67-72B55C788173}" type="sibTrans" cxnId="{CF61AABC-F83F-2F42-BA2B-EA887BD70671}">
      <dgm:prSet/>
      <dgm:spPr/>
      <dgm:t>
        <a:bodyPr/>
        <a:lstStyle/>
        <a:p>
          <a:endParaRPr lang="de-DE"/>
        </a:p>
      </dgm:t>
    </dgm:pt>
    <dgm:pt modelId="{101D22FA-CDFF-7A40-9455-ACF346E19616}">
      <dgm:prSet phldrT="[Text]"/>
      <dgm:spPr/>
      <dgm:t>
        <a:bodyPr/>
        <a:lstStyle/>
        <a:p>
          <a:r>
            <a:rPr lang="de-DE" dirty="0"/>
            <a:t>Projekt erstellen</a:t>
          </a:r>
        </a:p>
      </dgm:t>
    </dgm:pt>
    <dgm:pt modelId="{585075EC-DD32-0443-88CC-39C24E79E5A7}" type="parTrans" cxnId="{56B6B466-83C9-274D-8132-3616D7E3FE7D}">
      <dgm:prSet/>
      <dgm:spPr/>
      <dgm:t>
        <a:bodyPr/>
        <a:lstStyle/>
        <a:p>
          <a:endParaRPr lang="de-DE"/>
        </a:p>
      </dgm:t>
    </dgm:pt>
    <dgm:pt modelId="{CDFB3779-D53B-5249-BB7B-A161B79C849E}" type="sibTrans" cxnId="{56B6B466-83C9-274D-8132-3616D7E3FE7D}">
      <dgm:prSet/>
      <dgm:spPr/>
      <dgm:t>
        <a:bodyPr/>
        <a:lstStyle/>
        <a:p>
          <a:endParaRPr lang="de-DE"/>
        </a:p>
      </dgm:t>
    </dgm:pt>
    <dgm:pt modelId="{BE8AEF75-47CB-5F48-BE66-2192E5F561CA}">
      <dgm:prSet phldrT="[Text]"/>
      <dgm:spPr/>
      <dgm:t>
        <a:bodyPr/>
        <a:lstStyle/>
        <a:p>
          <a:r>
            <a:rPr lang="de-DE" dirty="0"/>
            <a:t>IDE (</a:t>
          </a:r>
          <a:r>
            <a:rPr lang="de-DE" dirty="0" err="1"/>
            <a:t>XCode</a:t>
          </a:r>
          <a:r>
            <a:rPr lang="de-DE" dirty="0"/>
            <a:t>, VS)</a:t>
          </a:r>
        </a:p>
      </dgm:t>
    </dgm:pt>
    <dgm:pt modelId="{7B56E535-F061-0348-A357-C31015704E0A}" type="parTrans" cxnId="{B3C432EC-9B70-484D-8409-CD3A4B9B163B}">
      <dgm:prSet/>
      <dgm:spPr/>
      <dgm:t>
        <a:bodyPr/>
        <a:lstStyle/>
        <a:p>
          <a:endParaRPr lang="de-DE"/>
        </a:p>
      </dgm:t>
    </dgm:pt>
    <dgm:pt modelId="{DCF9335D-B4C1-F645-B90B-147CE484530F}" type="sibTrans" cxnId="{B3C432EC-9B70-484D-8409-CD3A4B9B163B}">
      <dgm:prSet/>
      <dgm:spPr/>
      <dgm:t>
        <a:bodyPr/>
        <a:lstStyle/>
        <a:p>
          <a:endParaRPr lang="de-DE"/>
        </a:p>
      </dgm:t>
    </dgm:pt>
    <dgm:pt modelId="{D1A32942-553F-4546-A835-2B1A6B9C2F7F}">
      <dgm:prSet phldrT="[Text]"/>
      <dgm:spPr/>
      <dgm:t>
        <a:bodyPr/>
        <a:lstStyle/>
        <a:p>
          <a:r>
            <a:rPr lang="de-DE" dirty="0"/>
            <a:t>Code schreiben</a:t>
          </a:r>
        </a:p>
        <a:p>
          <a:r>
            <a:rPr lang="de-DE" dirty="0"/>
            <a:t>Debuggen</a:t>
          </a:r>
        </a:p>
      </dgm:t>
    </dgm:pt>
    <dgm:pt modelId="{AEE27A07-5A8D-8F4D-838E-197C18A5845A}" type="parTrans" cxnId="{83A63B33-75D2-834C-9294-878B59A04C61}">
      <dgm:prSet/>
      <dgm:spPr/>
      <dgm:t>
        <a:bodyPr/>
        <a:lstStyle/>
        <a:p>
          <a:endParaRPr lang="de-DE"/>
        </a:p>
      </dgm:t>
    </dgm:pt>
    <dgm:pt modelId="{0824F514-94AF-B84E-9A4E-EF26BDF85F4A}" type="sibTrans" cxnId="{83A63B33-75D2-834C-9294-878B59A04C61}">
      <dgm:prSet/>
      <dgm:spPr/>
      <dgm:t>
        <a:bodyPr/>
        <a:lstStyle/>
        <a:p>
          <a:endParaRPr lang="de-DE"/>
        </a:p>
      </dgm:t>
    </dgm:pt>
    <dgm:pt modelId="{D83C0A29-04C9-9C47-9158-1BAF3FA537E5}">
      <dgm:prSet phldrT="[Text]"/>
      <dgm:spPr/>
      <dgm:t>
        <a:bodyPr/>
        <a:lstStyle/>
        <a:p>
          <a:r>
            <a:rPr lang="de-DE" dirty="0" err="1"/>
            <a:t>Plugin</a:t>
          </a:r>
          <a:r>
            <a:rPr lang="de-DE" dirty="0"/>
            <a:t>-Host (DAW)</a:t>
          </a:r>
        </a:p>
      </dgm:t>
    </dgm:pt>
    <dgm:pt modelId="{8F8BDC5E-F34C-D347-B7D3-BB380E9F8CB7}" type="parTrans" cxnId="{F3FF505B-357C-C44E-A83C-FB1ED06942AC}">
      <dgm:prSet/>
      <dgm:spPr/>
      <dgm:t>
        <a:bodyPr/>
        <a:lstStyle/>
        <a:p>
          <a:endParaRPr lang="de-DE"/>
        </a:p>
      </dgm:t>
    </dgm:pt>
    <dgm:pt modelId="{3F853D06-6C9E-CF4A-936A-80306B09DCB7}" type="sibTrans" cxnId="{F3FF505B-357C-C44E-A83C-FB1ED06942AC}">
      <dgm:prSet/>
      <dgm:spPr/>
      <dgm:t>
        <a:bodyPr/>
        <a:lstStyle/>
        <a:p>
          <a:endParaRPr lang="de-DE"/>
        </a:p>
      </dgm:t>
    </dgm:pt>
    <dgm:pt modelId="{3F7F219A-0F52-0F45-818B-7111F54C9A8E}">
      <dgm:prSet phldrT="[Text]"/>
      <dgm:spPr/>
      <dgm:t>
        <a:bodyPr/>
        <a:lstStyle/>
        <a:p>
          <a:r>
            <a:rPr lang="de-DE" dirty="0"/>
            <a:t>Ausführen des </a:t>
          </a:r>
          <a:r>
            <a:rPr lang="de-DE" dirty="0" err="1"/>
            <a:t>Plugins</a:t>
          </a:r>
          <a:r>
            <a:rPr lang="de-DE" dirty="0"/>
            <a:t> </a:t>
          </a:r>
        </a:p>
      </dgm:t>
    </dgm:pt>
    <dgm:pt modelId="{7FE8DBED-D14B-094D-825A-1C578C5B4C52}" type="parTrans" cxnId="{28CB5E71-47B1-CC43-A1AF-B7B82BD6CCFC}">
      <dgm:prSet/>
      <dgm:spPr/>
      <dgm:t>
        <a:bodyPr/>
        <a:lstStyle/>
        <a:p>
          <a:endParaRPr lang="de-DE"/>
        </a:p>
      </dgm:t>
    </dgm:pt>
    <dgm:pt modelId="{2F67A8ED-5C1C-2D4E-B893-8801943D70A5}" type="sibTrans" cxnId="{28CB5E71-47B1-CC43-A1AF-B7B82BD6CCFC}">
      <dgm:prSet/>
      <dgm:spPr/>
      <dgm:t>
        <a:bodyPr/>
        <a:lstStyle/>
        <a:p>
          <a:endParaRPr lang="de-DE"/>
        </a:p>
      </dgm:t>
    </dgm:pt>
    <dgm:pt modelId="{4CDFDBBA-7EA5-C945-AA3E-6F135793D19F}">
      <dgm:prSet phldrT="[Text]"/>
      <dgm:spPr/>
      <dgm:t>
        <a:bodyPr/>
        <a:lstStyle/>
        <a:p>
          <a:r>
            <a:rPr lang="de-DE" dirty="0"/>
            <a:t>Konfigurieren</a:t>
          </a:r>
        </a:p>
      </dgm:t>
    </dgm:pt>
    <dgm:pt modelId="{9FD772CB-6BD6-BC41-A298-AC5315269EEC}" type="parTrans" cxnId="{1240CE44-E6D9-8D44-A56B-8F83F54D1A35}">
      <dgm:prSet/>
      <dgm:spPr/>
      <dgm:t>
        <a:bodyPr/>
        <a:lstStyle/>
        <a:p>
          <a:endParaRPr lang="de-DE"/>
        </a:p>
      </dgm:t>
    </dgm:pt>
    <dgm:pt modelId="{6EF7EE26-EA18-5047-A13C-29E58929EB92}" type="sibTrans" cxnId="{1240CE44-E6D9-8D44-A56B-8F83F54D1A35}">
      <dgm:prSet/>
      <dgm:spPr/>
      <dgm:t>
        <a:bodyPr/>
        <a:lstStyle/>
        <a:p>
          <a:endParaRPr lang="de-DE"/>
        </a:p>
      </dgm:t>
    </dgm:pt>
    <dgm:pt modelId="{D4B8BC3D-6553-EF40-BB16-230777C53D30}">
      <dgm:prSet phldrT="[Text]"/>
      <dgm:spPr/>
      <dgm:t>
        <a:bodyPr/>
        <a:lstStyle/>
        <a:p>
          <a:r>
            <a:rPr lang="de-DE" dirty="0"/>
            <a:t>Files hinzufügen</a:t>
          </a:r>
        </a:p>
        <a:p>
          <a:r>
            <a:rPr lang="de-DE" dirty="0"/>
            <a:t>(UI Design)</a:t>
          </a:r>
        </a:p>
      </dgm:t>
    </dgm:pt>
    <dgm:pt modelId="{A6D95758-9182-DA4D-AF8B-34CD1F53E108}" type="parTrans" cxnId="{553AB5B9-B193-6245-8E8D-D752AA53A895}">
      <dgm:prSet/>
      <dgm:spPr/>
      <dgm:t>
        <a:bodyPr/>
        <a:lstStyle/>
        <a:p>
          <a:endParaRPr lang="de-DE"/>
        </a:p>
      </dgm:t>
    </dgm:pt>
    <dgm:pt modelId="{4B7923B0-707B-8843-AB7D-7ACA2E24C9AB}" type="sibTrans" cxnId="{553AB5B9-B193-6245-8E8D-D752AA53A895}">
      <dgm:prSet/>
      <dgm:spPr/>
      <dgm:t>
        <a:bodyPr/>
        <a:lstStyle/>
        <a:p>
          <a:endParaRPr lang="de-DE"/>
        </a:p>
      </dgm:t>
    </dgm:pt>
    <dgm:pt modelId="{D9F184F0-DB43-8841-B8D1-D1E1FE2CF026}">
      <dgm:prSet phldrT="[Text]"/>
      <dgm:spPr/>
      <dgm:t>
        <a:bodyPr/>
        <a:lstStyle/>
        <a:p>
          <a:r>
            <a:rPr lang="de-DE" dirty="0"/>
            <a:t>Testen</a:t>
          </a:r>
        </a:p>
      </dgm:t>
    </dgm:pt>
    <dgm:pt modelId="{1E788CAB-1CDE-F245-8776-04B7D42210C2}" type="parTrans" cxnId="{CB8FAF57-E967-D844-8A1B-42D4A4E630F1}">
      <dgm:prSet/>
      <dgm:spPr/>
      <dgm:t>
        <a:bodyPr/>
        <a:lstStyle/>
        <a:p>
          <a:endParaRPr lang="de-DE"/>
        </a:p>
      </dgm:t>
    </dgm:pt>
    <dgm:pt modelId="{16608344-2160-B042-B962-7DF569B73BC1}" type="sibTrans" cxnId="{CB8FAF57-E967-D844-8A1B-42D4A4E630F1}">
      <dgm:prSet/>
      <dgm:spPr/>
      <dgm:t>
        <a:bodyPr/>
        <a:lstStyle/>
        <a:p>
          <a:endParaRPr lang="de-DE"/>
        </a:p>
      </dgm:t>
    </dgm:pt>
    <dgm:pt modelId="{D4755CF1-E114-6441-96A0-0D693A26558F}" type="pres">
      <dgm:prSet presAssocID="{D29B5F5D-6CC3-334C-8701-C7ED2EC30F35}" presName="Name0" presStyleCnt="0">
        <dgm:presLayoutVars>
          <dgm:dir/>
          <dgm:animLvl val="lvl"/>
          <dgm:resizeHandles val="exact"/>
        </dgm:presLayoutVars>
      </dgm:prSet>
      <dgm:spPr/>
    </dgm:pt>
    <dgm:pt modelId="{9395A130-099C-9E49-A85C-263C79F5EA9C}" type="pres">
      <dgm:prSet presAssocID="{6A50D602-BE6D-604F-A96E-886C200F0A9B}" presName="compositeNode" presStyleCnt="0">
        <dgm:presLayoutVars>
          <dgm:bulletEnabled val="1"/>
        </dgm:presLayoutVars>
      </dgm:prSet>
      <dgm:spPr/>
    </dgm:pt>
    <dgm:pt modelId="{CEEAEE62-4602-3C40-A5D4-305477B4AF3D}" type="pres">
      <dgm:prSet presAssocID="{6A50D602-BE6D-604F-A96E-886C200F0A9B}" presName="bgRect" presStyleLbl="node1" presStyleIdx="0" presStyleCnt="3"/>
      <dgm:spPr/>
    </dgm:pt>
    <dgm:pt modelId="{64827818-664A-B944-BB69-497C87E7DFF0}" type="pres">
      <dgm:prSet presAssocID="{6A50D602-BE6D-604F-A96E-886C200F0A9B}" presName="parentNode" presStyleLbl="node1" presStyleIdx="0" presStyleCnt="3">
        <dgm:presLayoutVars>
          <dgm:chMax val="0"/>
          <dgm:bulletEnabled val="1"/>
        </dgm:presLayoutVars>
      </dgm:prSet>
      <dgm:spPr/>
    </dgm:pt>
    <dgm:pt modelId="{F6C35B72-5463-C140-B7AC-6C56A1A492FE}" type="pres">
      <dgm:prSet presAssocID="{6A50D602-BE6D-604F-A96E-886C200F0A9B}" presName="childNode" presStyleLbl="node1" presStyleIdx="0" presStyleCnt="3">
        <dgm:presLayoutVars>
          <dgm:bulletEnabled val="1"/>
        </dgm:presLayoutVars>
      </dgm:prSet>
      <dgm:spPr/>
    </dgm:pt>
    <dgm:pt modelId="{3E23B869-A0D4-CD47-8B8D-5C9B655A0DAC}" type="pres">
      <dgm:prSet presAssocID="{FA41BD99-862A-E740-BB67-72B55C788173}" presName="hSp" presStyleCnt="0"/>
      <dgm:spPr/>
    </dgm:pt>
    <dgm:pt modelId="{205066A1-4516-2E49-ADAE-92FB8CCB0990}" type="pres">
      <dgm:prSet presAssocID="{FA41BD99-862A-E740-BB67-72B55C788173}" presName="vProcSp" presStyleCnt="0"/>
      <dgm:spPr/>
    </dgm:pt>
    <dgm:pt modelId="{04EBA5F7-A926-4340-9405-ADF38E019C7F}" type="pres">
      <dgm:prSet presAssocID="{FA41BD99-862A-E740-BB67-72B55C788173}" presName="vSp1" presStyleCnt="0"/>
      <dgm:spPr/>
    </dgm:pt>
    <dgm:pt modelId="{61E983E1-3E47-CA4D-BFB0-25636A4C051E}" type="pres">
      <dgm:prSet presAssocID="{FA41BD99-862A-E740-BB67-72B55C788173}" presName="simulatedConn" presStyleLbl="solidFgAcc1" presStyleIdx="0" presStyleCnt="2"/>
      <dgm:spPr/>
    </dgm:pt>
    <dgm:pt modelId="{E0D146D6-43F0-2D41-8419-10F854B2B4BF}" type="pres">
      <dgm:prSet presAssocID="{FA41BD99-862A-E740-BB67-72B55C788173}" presName="vSp2" presStyleCnt="0"/>
      <dgm:spPr/>
    </dgm:pt>
    <dgm:pt modelId="{0E81F1F3-A293-664A-B791-F2C7CBE36C63}" type="pres">
      <dgm:prSet presAssocID="{FA41BD99-862A-E740-BB67-72B55C788173}" presName="sibTrans" presStyleCnt="0"/>
      <dgm:spPr/>
    </dgm:pt>
    <dgm:pt modelId="{BE530371-CFFB-2445-927B-E3DA49679D14}" type="pres">
      <dgm:prSet presAssocID="{BE8AEF75-47CB-5F48-BE66-2192E5F561CA}" presName="compositeNode" presStyleCnt="0">
        <dgm:presLayoutVars>
          <dgm:bulletEnabled val="1"/>
        </dgm:presLayoutVars>
      </dgm:prSet>
      <dgm:spPr/>
    </dgm:pt>
    <dgm:pt modelId="{0297E5CD-35A1-A740-A5F0-94C827165D67}" type="pres">
      <dgm:prSet presAssocID="{BE8AEF75-47CB-5F48-BE66-2192E5F561CA}" presName="bgRect" presStyleLbl="node1" presStyleIdx="1" presStyleCnt="3"/>
      <dgm:spPr/>
    </dgm:pt>
    <dgm:pt modelId="{2806632E-CB25-D146-AEEC-8BC045803094}" type="pres">
      <dgm:prSet presAssocID="{BE8AEF75-47CB-5F48-BE66-2192E5F561CA}" presName="parentNode" presStyleLbl="node1" presStyleIdx="1" presStyleCnt="3">
        <dgm:presLayoutVars>
          <dgm:chMax val="0"/>
          <dgm:bulletEnabled val="1"/>
        </dgm:presLayoutVars>
      </dgm:prSet>
      <dgm:spPr/>
    </dgm:pt>
    <dgm:pt modelId="{7CF5C971-E934-714F-BF07-3C577C0E5DC3}" type="pres">
      <dgm:prSet presAssocID="{BE8AEF75-47CB-5F48-BE66-2192E5F561CA}" presName="childNode" presStyleLbl="node1" presStyleIdx="1" presStyleCnt="3">
        <dgm:presLayoutVars>
          <dgm:bulletEnabled val="1"/>
        </dgm:presLayoutVars>
      </dgm:prSet>
      <dgm:spPr/>
    </dgm:pt>
    <dgm:pt modelId="{555AEE97-868C-6842-91CE-F2E7DAF1C82A}" type="pres">
      <dgm:prSet presAssocID="{DCF9335D-B4C1-F645-B90B-147CE484530F}" presName="hSp" presStyleCnt="0"/>
      <dgm:spPr/>
    </dgm:pt>
    <dgm:pt modelId="{7B18474A-A84F-4444-9212-249A8F094778}" type="pres">
      <dgm:prSet presAssocID="{DCF9335D-B4C1-F645-B90B-147CE484530F}" presName="vProcSp" presStyleCnt="0"/>
      <dgm:spPr/>
    </dgm:pt>
    <dgm:pt modelId="{D88CE5DD-375A-E442-8C5E-ED422C17CACE}" type="pres">
      <dgm:prSet presAssocID="{DCF9335D-B4C1-F645-B90B-147CE484530F}" presName="vSp1" presStyleCnt="0"/>
      <dgm:spPr/>
    </dgm:pt>
    <dgm:pt modelId="{1BC141DF-9D54-8E44-B978-5F63E7E0AD80}" type="pres">
      <dgm:prSet presAssocID="{DCF9335D-B4C1-F645-B90B-147CE484530F}" presName="simulatedConn" presStyleLbl="solidFgAcc1" presStyleIdx="1" presStyleCnt="2"/>
      <dgm:spPr/>
    </dgm:pt>
    <dgm:pt modelId="{ED114739-3C94-2C43-8729-8786127881D3}" type="pres">
      <dgm:prSet presAssocID="{DCF9335D-B4C1-F645-B90B-147CE484530F}" presName="vSp2" presStyleCnt="0"/>
      <dgm:spPr/>
    </dgm:pt>
    <dgm:pt modelId="{1A438C66-630D-E34D-905A-4A09DF69CC14}" type="pres">
      <dgm:prSet presAssocID="{DCF9335D-B4C1-F645-B90B-147CE484530F}" presName="sibTrans" presStyleCnt="0"/>
      <dgm:spPr/>
    </dgm:pt>
    <dgm:pt modelId="{82E834B9-A332-7049-BC19-23CBC42111DE}" type="pres">
      <dgm:prSet presAssocID="{D83C0A29-04C9-9C47-9158-1BAF3FA537E5}" presName="compositeNode" presStyleCnt="0">
        <dgm:presLayoutVars>
          <dgm:bulletEnabled val="1"/>
        </dgm:presLayoutVars>
      </dgm:prSet>
      <dgm:spPr/>
    </dgm:pt>
    <dgm:pt modelId="{488EA4CB-C96A-DD4B-9B7A-2342ED2019BA}" type="pres">
      <dgm:prSet presAssocID="{D83C0A29-04C9-9C47-9158-1BAF3FA537E5}" presName="bgRect" presStyleLbl="node1" presStyleIdx="2" presStyleCnt="3"/>
      <dgm:spPr/>
    </dgm:pt>
    <dgm:pt modelId="{4D1A9E1F-EE8B-7946-ACEE-B28A8FAC4128}" type="pres">
      <dgm:prSet presAssocID="{D83C0A29-04C9-9C47-9158-1BAF3FA537E5}" presName="parentNode" presStyleLbl="node1" presStyleIdx="2" presStyleCnt="3">
        <dgm:presLayoutVars>
          <dgm:chMax val="0"/>
          <dgm:bulletEnabled val="1"/>
        </dgm:presLayoutVars>
      </dgm:prSet>
      <dgm:spPr/>
    </dgm:pt>
    <dgm:pt modelId="{4829BF6D-13BC-5348-A5F6-C87FC232BFD1}" type="pres">
      <dgm:prSet presAssocID="{D83C0A29-04C9-9C47-9158-1BAF3FA537E5}" presName="childNode" presStyleLbl="node1" presStyleIdx="2" presStyleCnt="3">
        <dgm:presLayoutVars>
          <dgm:bulletEnabled val="1"/>
        </dgm:presLayoutVars>
      </dgm:prSet>
      <dgm:spPr/>
    </dgm:pt>
  </dgm:ptLst>
  <dgm:cxnLst>
    <dgm:cxn modelId="{AB304A25-A5C6-2D43-94CC-B0A49D1924CF}" type="presOf" srcId="{D9F184F0-DB43-8841-B8D1-D1E1FE2CF026}" destId="{7CF5C971-E934-714F-BF07-3C577C0E5DC3}" srcOrd="0" destOrd="1" presId="urn:microsoft.com/office/officeart/2005/8/layout/hProcess7"/>
    <dgm:cxn modelId="{8B35152F-DF3A-934F-82AC-A58DBC24F7EE}" type="presOf" srcId="{D29B5F5D-6CC3-334C-8701-C7ED2EC30F35}" destId="{D4755CF1-E114-6441-96A0-0D693A26558F}" srcOrd="0" destOrd="0" presId="urn:microsoft.com/office/officeart/2005/8/layout/hProcess7"/>
    <dgm:cxn modelId="{83A63B33-75D2-834C-9294-878B59A04C61}" srcId="{BE8AEF75-47CB-5F48-BE66-2192E5F561CA}" destId="{D1A32942-553F-4546-A835-2B1A6B9C2F7F}" srcOrd="0" destOrd="0" parTransId="{AEE27A07-5A8D-8F4D-838E-197C18A5845A}" sibTransId="{0824F514-94AF-B84E-9A4E-EF26BDF85F4A}"/>
    <dgm:cxn modelId="{00D6273C-BC95-BB4E-9798-03A2787E70E5}" type="presOf" srcId="{BE8AEF75-47CB-5F48-BE66-2192E5F561CA}" destId="{2806632E-CB25-D146-AEEC-8BC045803094}" srcOrd="1" destOrd="0" presId="urn:microsoft.com/office/officeart/2005/8/layout/hProcess7"/>
    <dgm:cxn modelId="{1240CE44-E6D9-8D44-A56B-8F83F54D1A35}" srcId="{6A50D602-BE6D-604F-A96E-886C200F0A9B}" destId="{4CDFDBBA-7EA5-C945-AA3E-6F135793D19F}" srcOrd="1" destOrd="0" parTransId="{9FD772CB-6BD6-BC41-A298-AC5315269EEC}" sibTransId="{6EF7EE26-EA18-5047-A13C-29E58929EB92}"/>
    <dgm:cxn modelId="{A4174A45-3191-DD4E-9CED-90D35EC1D663}" type="presOf" srcId="{4CDFDBBA-7EA5-C945-AA3E-6F135793D19F}" destId="{F6C35B72-5463-C140-B7AC-6C56A1A492FE}" srcOrd="0" destOrd="1" presId="urn:microsoft.com/office/officeart/2005/8/layout/hProcess7"/>
    <dgm:cxn modelId="{8C729853-78B4-9A49-9A55-A8353E3E85A1}" type="presOf" srcId="{BE8AEF75-47CB-5F48-BE66-2192E5F561CA}" destId="{0297E5CD-35A1-A740-A5F0-94C827165D67}" srcOrd="0" destOrd="0" presId="urn:microsoft.com/office/officeart/2005/8/layout/hProcess7"/>
    <dgm:cxn modelId="{CB8FAF57-E967-D844-8A1B-42D4A4E630F1}" srcId="{BE8AEF75-47CB-5F48-BE66-2192E5F561CA}" destId="{D9F184F0-DB43-8841-B8D1-D1E1FE2CF026}" srcOrd="1" destOrd="0" parTransId="{1E788CAB-1CDE-F245-8776-04B7D42210C2}" sibTransId="{16608344-2160-B042-B962-7DF569B73BC1}"/>
    <dgm:cxn modelId="{F3FF505B-357C-C44E-A83C-FB1ED06942AC}" srcId="{D29B5F5D-6CC3-334C-8701-C7ED2EC30F35}" destId="{D83C0A29-04C9-9C47-9158-1BAF3FA537E5}" srcOrd="2" destOrd="0" parTransId="{8F8BDC5E-F34C-D347-B7D3-BB380E9F8CB7}" sibTransId="{3F853D06-6C9E-CF4A-936A-80306B09DCB7}"/>
    <dgm:cxn modelId="{EF991B61-31B3-F246-B70B-1F457876E9B4}" type="presOf" srcId="{D83C0A29-04C9-9C47-9158-1BAF3FA537E5}" destId="{4D1A9E1F-EE8B-7946-ACEE-B28A8FAC4128}" srcOrd="1" destOrd="0" presId="urn:microsoft.com/office/officeart/2005/8/layout/hProcess7"/>
    <dgm:cxn modelId="{56B6B466-83C9-274D-8132-3616D7E3FE7D}" srcId="{6A50D602-BE6D-604F-A96E-886C200F0A9B}" destId="{101D22FA-CDFF-7A40-9455-ACF346E19616}" srcOrd="0" destOrd="0" parTransId="{585075EC-DD32-0443-88CC-39C24E79E5A7}" sibTransId="{CDFB3779-D53B-5249-BB7B-A161B79C849E}"/>
    <dgm:cxn modelId="{28CB5E71-47B1-CC43-A1AF-B7B82BD6CCFC}" srcId="{D83C0A29-04C9-9C47-9158-1BAF3FA537E5}" destId="{3F7F219A-0F52-0F45-818B-7111F54C9A8E}" srcOrd="0" destOrd="0" parTransId="{7FE8DBED-D14B-094D-825A-1C578C5B4C52}" sibTransId="{2F67A8ED-5C1C-2D4E-B893-8801943D70A5}"/>
    <dgm:cxn modelId="{FA056C7D-0660-0A41-B70D-63C5E83F440C}" type="presOf" srcId="{6A50D602-BE6D-604F-A96E-886C200F0A9B}" destId="{64827818-664A-B944-BB69-497C87E7DFF0}" srcOrd="1" destOrd="0" presId="urn:microsoft.com/office/officeart/2005/8/layout/hProcess7"/>
    <dgm:cxn modelId="{C7F26BA9-7083-464D-8876-AF34B060B5FB}" type="presOf" srcId="{D1A32942-553F-4546-A835-2B1A6B9C2F7F}" destId="{7CF5C971-E934-714F-BF07-3C577C0E5DC3}" srcOrd="0" destOrd="0" presId="urn:microsoft.com/office/officeart/2005/8/layout/hProcess7"/>
    <dgm:cxn modelId="{F57AB7AE-844D-3C4B-A82F-72BFAD3719C1}" type="presOf" srcId="{3F7F219A-0F52-0F45-818B-7111F54C9A8E}" destId="{4829BF6D-13BC-5348-A5F6-C87FC232BFD1}" srcOrd="0" destOrd="0" presId="urn:microsoft.com/office/officeart/2005/8/layout/hProcess7"/>
    <dgm:cxn modelId="{A3FB04B6-1DC7-6A4B-959F-479EAD3056A0}" type="presOf" srcId="{6A50D602-BE6D-604F-A96E-886C200F0A9B}" destId="{CEEAEE62-4602-3C40-A5D4-305477B4AF3D}" srcOrd="0" destOrd="0" presId="urn:microsoft.com/office/officeart/2005/8/layout/hProcess7"/>
    <dgm:cxn modelId="{553AB5B9-B193-6245-8E8D-D752AA53A895}" srcId="{6A50D602-BE6D-604F-A96E-886C200F0A9B}" destId="{D4B8BC3D-6553-EF40-BB16-230777C53D30}" srcOrd="2" destOrd="0" parTransId="{A6D95758-9182-DA4D-AF8B-34CD1F53E108}" sibTransId="{4B7923B0-707B-8843-AB7D-7ACA2E24C9AB}"/>
    <dgm:cxn modelId="{CF61AABC-F83F-2F42-BA2B-EA887BD70671}" srcId="{D29B5F5D-6CC3-334C-8701-C7ED2EC30F35}" destId="{6A50D602-BE6D-604F-A96E-886C200F0A9B}" srcOrd="0" destOrd="0" parTransId="{6039FD70-5308-B142-AD60-15A0240F0E38}" sibTransId="{FA41BD99-862A-E740-BB67-72B55C788173}"/>
    <dgm:cxn modelId="{CC879DBD-3133-A54B-9638-F0B151864947}" type="presOf" srcId="{D83C0A29-04C9-9C47-9158-1BAF3FA537E5}" destId="{488EA4CB-C96A-DD4B-9B7A-2342ED2019BA}" srcOrd="0" destOrd="0" presId="urn:microsoft.com/office/officeart/2005/8/layout/hProcess7"/>
    <dgm:cxn modelId="{FCED8EC6-F0D0-A543-A189-64B8182AA8B8}" type="presOf" srcId="{101D22FA-CDFF-7A40-9455-ACF346E19616}" destId="{F6C35B72-5463-C140-B7AC-6C56A1A492FE}" srcOrd="0" destOrd="0" presId="urn:microsoft.com/office/officeart/2005/8/layout/hProcess7"/>
    <dgm:cxn modelId="{B3C432EC-9B70-484D-8409-CD3A4B9B163B}" srcId="{D29B5F5D-6CC3-334C-8701-C7ED2EC30F35}" destId="{BE8AEF75-47CB-5F48-BE66-2192E5F561CA}" srcOrd="1" destOrd="0" parTransId="{7B56E535-F061-0348-A357-C31015704E0A}" sibTransId="{DCF9335D-B4C1-F645-B90B-147CE484530F}"/>
    <dgm:cxn modelId="{EC7D8CEE-495C-6C49-AA05-1469A567EEB6}" type="presOf" srcId="{D4B8BC3D-6553-EF40-BB16-230777C53D30}" destId="{F6C35B72-5463-C140-B7AC-6C56A1A492FE}" srcOrd="0" destOrd="2" presId="urn:microsoft.com/office/officeart/2005/8/layout/hProcess7"/>
    <dgm:cxn modelId="{CECE8DFE-61E6-0A47-B553-5F328465DD94}" type="presParOf" srcId="{D4755CF1-E114-6441-96A0-0D693A26558F}" destId="{9395A130-099C-9E49-A85C-263C79F5EA9C}" srcOrd="0" destOrd="0" presId="urn:microsoft.com/office/officeart/2005/8/layout/hProcess7"/>
    <dgm:cxn modelId="{FB32F6F8-BCDD-E84F-8C84-91460A21BBC8}" type="presParOf" srcId="{9395A130-099C-9E49-A85C-263C79F5EA9C}" destId="{CEEAEE62-4602-3C40-A5D4-305477B4AF3D}" srcOrd="0" destOrd="0" presId="urn:microsoft.com/office/officeart/2005/8/layout/hProcess7"/>
    <dgm:cxn modelId="{2BE24B8D-79F7-DC4A-88AF-980BEEE3CD76}" type="presParOf" srcId="{9395A130-099C-9E49-A85C-263C79F5EA9C}" destId="{64827818-664A-B944-BB69-497C87E7DFF0}" srcOrd="1" destOrd="0" presId="urn:microsoft.com/office/officeart/2005/8/layout/hProcess7"/>
    <dgm:cxn modelId="{AC5752EF-2AA8-E946-AF18-419819147CDC}" type="presParOf" srcId="{9395A130-099C-9E49-A85C-263C79F5EA9C}" destId="{F6C35B72-5463-C140-B7AC-6C56A1A492FE}" srcOrd="2" destOrd="0" presId="urn:microsoft.com/office/officeart/2005/8/layout/hProcess7"/>
    <dgm:cxn modelId="{431F2B44-737F-604A-98DA-A10F0AD0591F}" type="presParOf" srcId="{D4755CF1-E114-6441-96A0-0D693A26558F}" destId="{3E23B869-A0D4-CD47-8B8D-5C9B655A0DAC}" srcOrd="1" destOrd="0" presId="urn:microsoft.com/office/officeart/2005/8/layout/hProcess7"/>
    <dgm:cxn modelId="{D3A8B296-7D46-CE48-A66A-E36DFC51B0FE}" type="presParOf" srcId="{D4755CF1-E114-6441-96A0-0D693A26558F}" destId="{205066A1-4516-2E49-ADAE-92FB8CCB0990}" srcOrd="2" destOrd="0" presId="urn:microsoft.com/office/officeart/2005/8/layout/hProcess7"/>
    <dgm:cxn modelId="{CD7818D5-3D51-3744-A376-65FC751E8524}" type="presParOf" srcId="{205066A1-4516-2E49-ADAE-92FB8CCB0990}" destId="{04EBA5F7-A926-4340-9405-ADF38E019C7F}" srcOrd="0" destOrd="0" presId="urn:microsoft.com/office/officeart/2005/8/layout/hProcess7"/>
    <dgm:cxn modelId="{DB8E3FCF-2C15-F546-80E4-A98B7703CF22}" type="presParOf" srcId="{205066A1-4516-2E49-ADAE-92FB8CCB0990}" destId="{61E983E1-3E47-CA4D-BFB0-25636A4C051E}" srcOrd="1" destOrd="0" presId="urn:microsoft.com/office/officeart/2005/8/layout/hProcess7"/>
    <dgm:cxn modelId="{A76946A5-FB55-6D4A-A51D-2A135A643437}" type="presParOf" srcId="{205066A1-4516-2E49-ADAE-92FB8CCB0990}" destId="{E0D146D6-43F0-2D41-8419-10F854B2B4BF}" srcOrd="2" destOrd="0" presId="urn:microsoft.com/office/officeart/2005/8/layout/hProcess7"/>
    <dgm:cxn modelId="{2EAE0F1C-9E5E-4142-88BF-76785D362924}" type="presParOf" srcId="{D4755CF1-E114-6441-96A0-0D693A26558F}" destId="{0E81F1F3-A293-664A-B791-F2C7CBE36C63}" srcOrd="3" destOrd="0" presId="urn:microsoft.com/office/officeart/2005/8/layout/hProcess7"/>
    <dgm:cxn modelId="{71054A49-8B32-D84F-90C5-BEEBA118FF97}" type="presParOf" srcId="{D4755CF1-E114-6441-96A0-0D693A26558F}" destId="{BE530371-CFFB-2445-927B-E3DA49679D14}" srcOrd="4" destOrd="0" presId="urn:microsoft.com/office/officeart/2005/8/layout/hProcess7"/>
    <dgm:cxn modelId="{DED280D0-BD6A-F742-A027-2F07D97C3758}" type="presParOf" srcId="{BE530371-CFFB-2445-927B-E3DA49679D14}" destId="{0297E5CD-35A1-A740-A5F0-94C827165D67}" srcOrd="0" destOrd="0" presId="urn:microsoft.com/office/officeart/2005/8/layout/hProcess7"/>
    <dgm:cxn modelId="{190D58ED-484A-2846-A07B-A27A6AFF23AC}" type="presParOf" srcId="{BE530371-CFFB-2445-927B-E3DA49679D14}" destId="{2806632E-CB25-D146-AEEC-8BC045803094}" srcOrd="1" destOrd="0" presId="urn:microsoft.com/office/officeart/2005/8/layout/hProcess7"/>
    <dgm:cxn modelId="{C38B6EA7-FAFC-0444-AE70-95752F92DB8A}" type="presParOf" srcId="{BE530371-CFFB-2445-927B-E3DA49679D14}" destId="{7CF5C971-E934-714F-BF07-3C577C0E5DC3}" srcOrd="2" destOrd="0" presId="urn:microsoft.com/office/officeart/2005/8/layout/hProcess7"/>
    <dgm:cxn modelId="{4E8986B6-5A0F-A54C-9F55-7483D4AB7EC3}" type="presParOf" srcId="{D4755CF1-E114-6441-96A0-0D693A26558F}" destId="{555AEE97-868C-6842-91CE-F2E7DAF1C82A}" srcOrd="5" destOrd="0" presId="urn:microsoft.com/office/officeart/2005/8/layout/hProcess7"/>
    <dgm:cxn modelId="{5EB080E0-6F05-AE44-BA56-625E94C93D66}" type="presParOf" srcId="{D4755CF1-E114-6441-96A0-0D693A26558F}" destId="{7B18474A-A84F-4444-9212-249A8F094778}" srcOrd="6" destOrd="0" presId="urn:microsoft.com/office/officeart/2005/8/layout/hProcess7"/>
    <dgm:cxn modelId="{6DCF1613-5517-CA42-87D5-01918735A2E6}" type="presParOf" srcId="{7B18474A-A84F-4444-9212-249A8F094778}" destId="{D88CE5DD-375A-E442-8C5E-ED422C17CACE}" srcOrd="0" destOrd="0" presId="urn:microsoft.com/office/officeart/2005/8/layout/hProcess7"/>
    <dgm:cxn modelId="{5B1D72EF-7B56-9E44-B801-5DA06F7A00C3}" type="presParOf" srcId="{7B18474A-A84F-4444-9212-249A8F094778}" destId="{1BC141DF-9D54-8E44-B978-5F63E7E0AD80}" srcOrd="1" destOrd="0" presId="urn:microsoft.com/office/officeart/2005/8/layout/hProcess7"/>
    <dgm:cxn modelId="{8F992DDB-B5BF-5F41-AF73-4DDC649E5F01}" type="presParOf" srcId="{7B18474A-A84F-4444-9212-249A8F094778}" destId="{ED114739-3C94-2C43-8729-8786127881D3}" srcOrd="2" destOrd="0" presId="urn:microsoft.com/office/officeart/2005/8/layout/hProcess7"/>
    <dgm:cxn modelId="{B0E3BB58-603F-214F-B8F1-7106322174A7}" type="presParOf" srcId="{D4755CF1-E114-6441-96A0-0D693A26558F}" destId="{1A438C66-630D-E34D-905A-4A09DF69CC14}" srcOrd="7" destOrd="0" presId="urn:microsoft.com/office/officeart/2005/8/layout/hProcess7"/>
    <dgm:cxn modelId="{36B8B583-6009-B443-9024-5AD2F7D4BFBC}" type="presParOf" srcId="{D4755CF1-E114-6441-96A0-0D693A26558F}" destId="{82E834B9-A332-7049-BC19-23CBC42111DE}" srcOrd="8" destOrd="0" presId="urn:microsoft.com/office/officeart/2005/8/layout/hProcess7"/>
    <dgm:cxn modelId="{F7B5B3B9-605F-154F-95DA-76D98345CCCF}" type="presParOf" srcId="{82E834B9-A332-7049-BC19-23CBC42111DE}" destId="{488EA4CB-C96A-DD4B-9B7A-2342ED2019BA}" srcOrd="0" destOrd="0" presId="urn:microsoft.com/office/officeart/2005/8/layout/hProcess7"/>
    <dgm:cxn modelId="{EA1E2C98-6195-B945-BC03-73C53B4E33B7}" type="presParOf" srcId="{82E834B9-A332-7049-BC19-23CBC42111DE}" destId="{4D1A9E1F-EE8B-7946-ACEE-B28A8FAC4128}" srcOrd="1" destOrd="0" presId="urn:microsoft.com/office/officeart/2005/8/layout/hProcess7"/>
    <dgm:cxn modelId="{4A7220EE-867F-2343-9654-D5111350A5E0}" type="presParOf" srcId="{82E834B9-A332-7049-BC19-23CBC42111DE}" destId="{4829BF6D-13BC-5348-A5F6-C87FC232BFD1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639263-4269-BD47-A495-DE6A34B1B3F5}">
      <dsp:nvSpPr>
        <dsp:cNvPr id="0" name=""/>
        <dsp:cNvSpPr/>
      </dsp:nvSpPr>
      <dsp:spPr>
        <a:xfrm>
          <a:off x="0" y="3275482"/>
          <a:ext cx="10515600" cy="10750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Ausführung auf der Maschine</a:t>
          </a:r>
        </a:p>
      </dsp:txBody>
      <dsp:txXfrm>
        <a:off x="0" y="3275482"/>
        <a:ext cx="10515600" cy="580546"/>
      </dsp:txXfrm>
    </dsp:sp>
    <dsp:sp modelId="{25EB13DF-CA33-B64A-9F13-1A19A34C009D}">
      <dsp:nvSpPr>
        <dsp:cNvPr id="0" name=""/>
        <dsp:cNvSpPr/>
      </dsp:nvSpPr>
      <dsp:spPr>
        <a:xfrm>
          <a:off x="0" y="3834527"/>
          <a:ext cx="10515600" cy="4945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33020" rIns="184912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600" kern="1200" dirty="0"/>
            <a:t>01110001101100011101010010010110110101101010000011101001010</a:t>
          </a:r>
        </a:p>
      </dsp:txBody>
      <dsp:txXfrm>
        <a:off x="0" y="3834527"/>
        <a:ext cx="10515600" cy="494539"/>
      </dsp:txXfrm>
    </dsp:sp>
    <dsp:sp modelId="{54297E17-ECEB-2044-AA4A-E3381FA7B57D}">
      <dsp:nvSpPr>
        <dsp:cNvPr id="0" name=""/>
        <dsp:cNvSpPr/>
      </dsp:nvSpPr>
      <dsp:spPr>
        <a:xfrm rot="10800000">
          <a:off x="0" y="1638125"/>
          <a:ext cx="10515600" cy="1653482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Umwandlung</a:t>
          </a:r>
        </a:p>
      </dsp:txBody>
      <dsp:txXfrm rot="10800000">
        <a:off x="0" y="1638125"/>
        <a:ext cx="10515600" cy="1074383"/>
      </dsp:txXfrm>
    </dsp:sp>
    <dsp:sp modelId="{6A6549A8-AF33-5349-87AD-E28770954F15}">
      <dsp:nvSpPr>
        <dsp:cNvPr id="0" name=""/>
        <dsp:cNvSpPr/>
      </dsp:nvSpPr>
      <dsp:spPr>
        <a:xfrm rot="10800000">
          <a:off x="0" y="769"/>
          <a:ext cx="10515600" cy="1653482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Code</a:t>
          </a:r>
        </a:p>
      </dsp:txBody>
      <dsp:txXfrm rot="-10800000">
        <a:off x="0" y="769"/>
        <a:ext cx="10515600" cy="580372"/>
      </dsp:txXfrm>
    </dsp:sp>
    <dsp:sp modelId="{2D3EC870-FADE-9D4C-AC2E-A2188744CAD5}">
      <dsp:nvSpPr>
        <dsp:cNvPr id="0" name=""/>
        <dsp:cNvSpPr/>
      </dsp:nvSpPr>
      <dsp:spPr>
        <a:xfrm>
          <a:off x="5134" y="581141"/>
          <a:ext cx="1750888" cy="49439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33020" rIns="184912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600" kern="1200" dirty="0"/>
            <a:t>C++</a:t>
          </a:r>
        </a:p>
      </dsp:txBody>
      <dsp:txXfrm>
        <a:off x="5134" y="581141"/>
        <a:ext cx="1750888" cy="494391"/>
      </dsp:txXfrm>
    </dsp:sp>
    <dsp:sp modelId="{B5900A5C-F73D-BB43-96AC-47A01E6938D8}">
      <dsp:nvSpPr>
        <dsp:cNvPr id="0" name=""/>
        <dsp:cNvSpPr/>
      </dsp:nvSpPr>
      <dsp:spPr>
        <a:xfrm>
          <a:off x="1756023" y="581141"/>
          <a:ext cx="1750888" cy="49439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33020" rIns="184912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600" kern="1200" dirty="0"/>
            <a:t>JavaScript</a:t>
          </a:r>
        </a:p>
      </dsp:txBody>
      <dsp:txXfrm>
        <a:off x="1756023" y="581141"/>
        <a:ext cx="1750888" cy="494391"/>
      </dsp:txXfrm>
    </dsp:sp>
    <dsp:sp modelId="{2D3BA72A-DFEC-9148-A4D7-6719DD7C9CE9}">
      <dsp:nvSpPr>
        <dsp:cNvPr id="0" name=""/>
        <dsp:cNvSpPr/>
      </dsp:nvSpPr>
      <dsp:spPr>
        <a:xfrm>
          <a:off x="3506911" y="581141"/>
          <a:ext cx="1750888" cy="49439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33020" rIns="184912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600" kern="1200" dirty="0"/>
            <a:t>JAVA</a:t>
          </a:r>
        </a:p>
      </dsp:txBody>
      <dsp:txXfrm>
        <a:off x="3506911" y="581141"/>
        <a:ext cx="1750888" cy="494391"/>
      </dsp:txXfrm>
    </dsp:sp>
    <dsp:sp modelId="{F293A506-96C6-6F45-B920-A22C7376F1F6}">
      <dsp:nvSpPr>
        <dsp:cNvPr id="0" name=""/>
        <dsp:cNvSpPr/>
      </dsp:nvSpPr>
      <dsp:spPr>
        <a:xfrm>
          <a:off x="5257800" y="581141"/>
          <a:ext cx="1750888" cy="49439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33020" rIns="184912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600" kern="1200" dirty="0"/>
            <a:t>C#</a:t>
          </a:r>
        </a:p>
      </dsp:txBody>
      <dsp:txXfrm>
        <a:off x="5257800" y="581141"/>
        <a:ext cx="1750888" cy="494391"/>
      </dsp:txXfrm>
    </dsp:sp>
    <dsp:sp modelId="{743272A8-ED6C-8B4B-AC0E-FA7963FEB441}">
      <dsp:nvSpPr>
        <dsp:cNvPr id="0" name=""/>
        <dsp:cNvSpPr/>
      </dsp:nvSpPr>
      <dsp:spPr>
        <a:xfrm>
          <a:off x="7008688" y="581141"/>
          <a:ext cx="1750888" cy="49439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33020" rIns="184912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600" kern="1200" dirty="0"/>
            <a:t>Python</a:t>
          </a:r>
        </a:p>
      </dsp:txBody>
      <dsp:txXfrm>
        <a:off x="7008688" y="581141"/>
        <a:ext cx="1750888" cy="494391"/>
      </dsp:txXfrm>
    </dsp:sp>
    <dsp:sp modelId="{62F86856-CE32-BA42-9D5C-9D5C27489066}">
      <dsp:nvSpPr>
        <dsp:cNvPr id="0" name=""/>
        <dsp:cNvSpPr/>
      </dsp:nvSpPr>
      <dsp:spPr>
        <a:xfrm>
          <a:off x="8759576" y="581141"/>
          <a:ext cx="1750888" cy="49439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33020" rIns="184912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600" kern="1200" dirty="0"/>
            <a:t>...</a:t>
          </a:r>
        </a:p>
      </dsp:txBody>
      <dsp:txXfrm>
        <a:off x="8759576" y="581141"/>
        <a:ext cx="1750888" cy="49439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70DE6B-83DB-3F4D-B151-1854629A4686}">
      <dsp:nvSpPr>
        <dsp:cNvPr id="0" name=""/>
        <dsp:cNvSpPr/>
      </dsp:nvSpPr>
      <dsp:spPr>
        <a:xfrm>
          <a:off x="0" y="0"/>
          <a:ext cx="10515600" cy="1305401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6000" kern="1200" dirty="0"/>
            <a:t>JavaScript Code</a:t>
          </a:r>
        </a:p>
      </dsp:txBody>
      <dsp:txXfrm>
        <a:off x="0" y="0"/>
        <a:ext cx="10515600" cy="1305401"/>
      </dsp:txXfrm>
    </dsp:sp>
    <dsp:sp modelId="{3895353E-299E-0A48-B076-9D46B8B0CB8C}">
      <dsp:nvSpPr>
        <dsp:cNvPr id="0" name=""/>
        <dsp:cNvSpPr/>
      </dsp:nvSpPr>
      <dsp:spPr>
        <a:xfrm>
          <a:off x="0" y="1305401"/>
          <a:ext cx="2628899" cy="27413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4000" kern="1200" dirty="0"/>
            <a:t>Interpreter (Windows)</a:t>
          </a:r>
        </a:p>
      </dsp:txBody>
      <dsp:txXfrm>
        <a:off x="0" y="1305401"/>
        <a:ext cx="2628899" cy="2741342"/>
      </dsp:txXfrm>
    </dsp:sp>
    <dsp:sp modelId="{ED3824C7-D50A-8F4C-80F0-2AD917EEFB07}">
      <dsp:nvSpPr>
        <dsp:cNvPr id="0" name=""/>
        <dsp:cNvSpPr/>
      </dsp:nvSpPr>
      <dsp:spPr>
        <a:xfrm>
          <a:off x="2628900" y="1305401"/>
          <a:ext cx="2628899" cy="27413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4000" kern="1200" dirty="0"/>
            <a:t>Interpreter (</a:t>
          </a:r>
          <a:r>
            <a:rPr lang="de-DE" sz="4000" kern="1200" dirty="0" err="1"/>
            <a:t>macOS</a:t>
          </a:r>
          <a:r>
            <a:rPr lang="de-DE" sz="4000" kern="1200" dirty="0"/>
            <a:t>)</a:t>
          </a:r>
        </a:p>
      </dsp:txBody>
      <dsp:txXfrm>
        <a:off x="2628900" y="1305401"/>
        <a:ext cx="2628899" cy="2741342"/>
      </dsp:txXfrm>
    </dsp:sp>
    <dsp:sp modelId="{454F6479-4E9F-4048-8662-95504BB7E0F9}">
      <dsp:nvSpPr>
        <dsp:cNvPr id="0" name=""/>
        <dsp:cNvSpPr/>
      </dsp:nvSpPr>
      <dsp:spPr>
        <a:xfrm>
          <a:off x="5257800" y="1305401"/>
          <a:ext cx="2628899" cy="27413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4000" kern="1200" dirty="0"/>
            <a:t>Interpreter (Chrome)</a:t>
          </a:r>
        </a:p>
      </dsp:txBody>
      <dsp:txXfrm>
        <a:off x="5257800" y="1305401"/>
        <a:ext cx="2628899" cy="2741342"/>
      </dsp:txXfrm>
    </dsp:sp>
    <dsp:sp modelId="{02BC589B-B10C-DA49-AC37-DF7D53DA24E8}">
      <dsp:nvSpPr>
        <dsp:cNvPr id="0" name=""/>
        <dsp:cNvSpPr/>
      </dsp:nvSpPr>
      <dsp:spPr>
        <a:xfrm>
          <a:off x="7886700" y="1305401"/>
          <a:ext cx="2628899" cy="27413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4000" kern="1200" dirty="0"/>
            <a:t>Interpreter (Safari)</a:t>
          </a:r>
        </a:p>
      </dsp:txBody>
      <dsp:txXfrm>
        <a:off x="7886700" y="1305401"/>
        <a:ext cx="2628899" cy="2741342"/>
      </dsp:txXfrm>
    </dsp:sp>
    <dsp:sp modelId="{F5A21C56-04E9-F24F-A9F0-0EFCA76FD695}">
      <dsp:nvSpPr>
        <dsp:cNvPr id="0" name=""/>
        <dsp:cNvSpPr/>
      </dsp:nvSpPr>
      <dsp:spPr>
        <a:xfrm>
          <a:off x="0" y="4046744"/>
          <a:ext cx="10515600" cy="304593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DE1A42-08C9-6541-9A29-07631DA03FC1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300" kern="1200" dirty="0"/>
            <a:t>C++ </a:t>
          </a:r>
          <a:r>
            <a:rPr lang="de-DE" sz="3300" kern="1200" dirty="0" err="1"/>
            <a:t>Sourcecode</a:t>
          </a:r>
          <a:endParaRPr lang="de-DE" sz="3300" kern="1200" dirty="0"/>
        </a:p>
      </dsp:txBody>
      <dsp:txXfrm>
        <a:off x="1748064" y="2975"/>
        <a:ext cx="3342605" cy="2005563"/>
      </dsp:txXfrm>
    </dsp:sp>
    <dsp:sp modelId="{D3506CF5-E0D6-8C4A-B65E-5BF5448CD232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300" kern="1200" dirty="0"/>
            <a:t>Einstellungen</a:t>
          </a:r>
        </a:p>
      </dsp:txBody>
      <dsp:txXfrm>
        <a:off x="5424930" y="2975"/>
        <a:ext cx="3342605" cy="2005563"/>
      </dsp:txXfrm>
    </dsp:sp>
    <dsp:sp modelId="{C1FDE7AB-81BD-7944-A5A4-18C17358C48F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300" kern="1200" dirty="0"/>
            <a:t>Verknüpfungen zu anderer Software (Bibliotheken)</a:t>
          </a:r>
        </a:p>
      </dsp:txBody>
      <dsp:txXfrm>
        <a:off x="1748064" y="2342799"/>
        <a:ext cx="3342605" cy="2005563"/>
      </dsp:txXfrm>
    </dsp:sp>
    <dsp:sp modelId="{5167903B-566A-3948-A357-4CCF51B1047E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300" kern="1200" dirty="0"/>
            <a:t>Weitere Dateien (Bilder...)</a:t>
          </a:r>
        </a:p>
      </dsp:txBody>
      <dsp:txXfrm>
        <a:off x="5424930" y="2342799"/>
        <a:ext cx="3342605" cy="200556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EAEE62-4602-3C40-A5D4-305477B4AF3D}">
      <dsp:nvSpPr>
        <dsp:cNvPr id="0" name=""/>
        <dsp:cNvSpPr/>
      </dsp:nvSpPr>
      <dsp:spPr>
        <a:xfrm>
          <a:off x="795" y="0"/>
          <a:ext cx="3424758" cy="3825615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6299" rIns="137795" bIns="0" numCol="1" spcCol="1270" anchor="t" anchorCtr="0">
          <a:noAutofit/>
        </a:bodyPr>
        <a:lstStyle/>
        <a:p>
          <a:pPr marL="0" lvl="0" indent="0" algn="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100" kern="1200" dirty="0" err="1"/>
            <a:t>Projucer</a:t>
          </a:r>
          <a:endParaRPr lang="de-DE" sz="3100" kern="1200" dirty="0"/>
        </a:p>
      </dsp:txBody>
      <dsp:txXfrm rot="16200000">
        <a:off x="-1225230" y="1226026"/>
        <a:ext cx="3137004" cy="684951"/>
      </dsp:txXfrm>
    </dsp:sp>
    <dsp:sp modelId="{F6C35B72-5463-C140-B7AC-6C56A1A492FE}">
      <dsp:nvSpPr>
        <dsp:cNvPr id="0" name=""/>
        <dsp:cNvSpPr/>
      </dsp:nvSpPr>
      <dsp:spPr>
        <a:xfrm>
          <a:off x="685747" y="0"/>
          <a:ext cx="2551445" cy="3825615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23444" rIns="0" bIns="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600" kern="1200" dirty="0"/>
            <a:t>Projekt erstellen</a:t>
          </a:r>
        </a:p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600" kern="1200" dirty="0"/>
            <a:t>Konfigurieren</a:t>
          </a:r>
        </a:p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600" kern="1200" dirty="0"/>
            <a:t>Files hinzufügen</a:t>
          </a:r>
        </a:p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600" kern="1200" dirty="0"/>
            <a:t>(UI Design)</a:t>
          </a:r>
        </a:p>
      </dsp:txBody>
      <dsp:txXfrm>
        <a:off x="685747" y="0"/>
        <a:ext cx="2551445" cy="3825615"/>
      </dsp:txXfrm>
    </dsp:sp>
    <dsp:sp modelId="{0297E5CD-35A1-A740-A5F0-94C827165D67}">
      <dsp:nvSpPr>
        <dsp:cNvPr id="0" name=""/>
        <dsp:cNvSpPr/>
      </dsp:nvSpPr>
      <dsp:spPr>
        <a:xfrm>
          <a:off x="3545420" y="0"/>
          <a:ext cx="3424758" cy="3825615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6299" rIns="137795" bIns="0" numCol="1" spcCol="1270" anchor="t" anchorCtr="0">
          <a:noAutofit/>
        </a:bodyPr>
        <a:lstStyle/>
        <a:p>
          <a:pPr marL="0" lvl="0" indent="0" algn="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100" kern="1200" dirty="0"/>
            <a:t>IDE (</a:t>
          </a:r>
          <a:r>
            <a:rPr lang="de-DE" sz="3100" kern="1200" dirty="0" err="1"/>
            <a:t>XCode</a:t>
          </a:r>
          <a:r>
            <a:rPr lang="de-DE" sz="3100" kern="1200" dirty="0"/>
            <a:t>, VS)</a:t>
          </a:r>
        </a:p>
      </dsp:txBody>
      <dsp:txXfrm rot="16200000">
        <a:off x="2319394" y="1226026"/>
        <a:ext cx="3137004" cy="684951"/>
      </dsp:txXfrm>
    </dsp:sp>
    <dsp:sp modelId="{61E983E1-3E47-CA4D-BFB0-25636A4C051E}">
      <dsp:nvSpPr>
        <dsp:cNvPr id="0" name=""/>
        <dsp:cNvSpPr/>
      </dsp:nvSpPr>
      <dsp:spPr>
        <a:xfrm rot="5400000">
          <a:off x="3281426" y="3022849"/>
          <a:ext cx="562235" cy="513713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F5C971-E934-714F-BF07-3C577C0E5DC3}">
      <dsp:nvSpPr>
        <dsp:cNvPr id="0" name=""/>
        <dsp:cNvSpPr/>
      </dsp:nvSpPr>
      <dsp:spPr>
        <a:xfrm>
          <a:off x="4230372" y="0"/>
          <a:ext cx="2551445" cy="3825615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23444" rIns="0" bIns="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600" kern="1200" dirty="0"/>
            <a:t>Code schreiben</a:t>
          </a:r>
        </a:p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600" kern="1200" dirty="0"/>
            <a:t>Debuggen</a:t>
          </a:r>
        </a:p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600" kern="1200" dirty="0"/>
            <a:t>Testen</a:t>
          </a:r>
        </a:p>
      </dsp:txBody>
      <dsp:txXfrm>
        <a:off x="4230372" y="0"/>
        <a:ext cx="2551445" cy="3825615"/>
      </dsp:txXfrm>
    </dsp:sp>
    <dsp:sp modelId="{488EA4CB-C96A-DD4B-9B7A-2342ED2019BA}">
      <dsp:nvSpPr>
        <dsp:cNvPr id="0" name=""/>
        <dsp:cNvSpPr/>
      </dsp:nvSpPr>
      <dsp:spPr>
        <a:xfrm>
          <a:off x="7090045" y="0"/>
          <a:ext cx="3424758" cy="3825615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6299" rIns="137795" bIns="0" numCol="1" spcCol="1270" anchor="t" anchorCtr="0">
          <a:noAutofit/>
        </a:bodyPr>
        <a:lstStyle/>
        <a:p>
          <a:pPr marL="0" lvl="0" indent="0" algn="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100" kern="1200" dirty="0" err="1"/>
            <a:t>Plugin</a:t>
          </a:r>
          <a:r>
            <a:rPr lang="de-DE" sz="3100" kern="1200" dirty="0"/>
            <a:t>-Host (DAW)</a:t>
          </a:r>
        </a:p>
      </dsp:txBody>
      <dsp:txXfrm rot="16200000">
        <a:off x="5864019" y="1226026"/>
        <a:ext cx="3137004" cy="684951"/>
      </dsp:txXfrm>
    </dsp:sp>
    <dsp:sp modelId="{1BC141DF-9D54-8E44-B978-5F63E7E0AD80}">
      <dsp:nvSpPr>
        <dsp:cNvPr id="0" name=""/>
        <dsp:cNvSpPr/>
      </dsp:nvSpPr>
      <dsp:spPr>
        <a:xfrm rot="5400000">
          <a:off x="6826051" y="3022849"/>
          <a:ext cx="562235" cy="513713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29BF6D-13BC-5348-A5F6-C87FC232BFD1}">
      <dsp:nvSpPr>
        <dsp:cNvPr id="0" name=""/>
        <dsp:cNvSpPr/>
      </dsp:nvSpPr>
      <dsp:spPr>
        <a:xfrm>
          <a:off x="7774997" y="0"/>
          <a:ext cx="2551445" cy="3825615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23444" rIns="0" bIns="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600" kern="1200" dirty="0"/>
            <a:t>Ausführen des </a:t>
          </a:r>
          <a:r>
            <a:rPr lang="de-DE" sz="3600" kern="1200" dirty="0" err="1"/>
            <a:t>Plugins</a:t>
          </a:r>
          <a:r>
            <a:rPr lang="de-DE" sz="3600" kern="1200" dirty="0"/>
            <a:t> </a:t>
          </a:r>
        </a:p>
      </dsp:txBody>
      <dsp:txXfrm>
        <a:off x="7774997" y="0"/>
        <a:ext cx="2551445" cy="38256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7C6DD1-85AC-564C-80E5-E78334C7BA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C78980C-3BF1-AA47-9192-E55A071A6D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BEE0387-1074-214B-B3A5-71726DE8F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DB92F-BAEA-7A41-AB5D-39CCBE63B0B3}" type="datetimeFigureOut">
              <a:rPr lang="de-DE" smtClean="0"/>
              <a:t>17.03.21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C9C4AFC-0D40-3C41-A748-BC46ACC88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530BB7A-8013-A842-B54A-91EC801BF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03ACD-12D2-904F-96EB-667CE0F6AF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3102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16CC46-BBA6-514C-879F-0D9623715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414FD6E-778E-D545-BE6B-A6B851DEF3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9D1C1BE-5C35-D044-ACB6-773D5DA4B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DB92F-BAEA-7A41-AB5D-39CCBE63B0B3}" type="datetimeFigureOut">
              <a:rPr lang="de-DE" smtClean="0"/>
              <a:t>17.03.21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0537AC1-29F6-D141-9B24-4E95FC14D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F4D4CE8-B75E-0541-AC65-194478E8E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03ACD-12D2-904F-96EB-667CE0F6AF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7228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FDC3A4D3-4F60-BD42-9F4B-FA173EE414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93519FF-45C5-CC43-A0D4-E5679B5E04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C34F731-9B6B-F543-9538-9E94542CD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DB92F-BAEA-7A41-AB5D-39CCBE63B0B3}" type="datetimeFigureOut">
              <a:rPr lang="de-DE" smtClean="0"/>
              <a:t>17.03.21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2863998-36FB-5341-9531-D2D74F5A1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6D91B44-9484-0347-B642-771E3BFAA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03ACD-12D2-904F-96EB-667CE0F6AF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2733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5A5E55-FE5E-C74B-9F90-04C265FA0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67A313-EA08-7E4B-AC4D-1EA323A68B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8B3821-EB82-2842-B1E4-EF61DB6D6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DB92F-BAEA-7A41-AB5D-39CCBE63B0B3}" type="datetimeFigureOut">
              <a:rPr lang="de-DE" smtClean="0"/>
              <a:t>17.03.21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C4DFC87-2693-CF42-91E4-F42FA5938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0C342AD-5AD3-3848-99F0-D3DC60ADB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03ACD-12D2-904F-96EB-667CE0F6AF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6219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4AFC53-E0DB-E74A-976D-BE06FEAB2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93C7D17-DB82-FC4B-BC73-D7D39D1A62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5FC0FC3-FA5E-3B42-A1BC-911D2227C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DB92F-BAEA-7A41-AB5D-39CCBE63B0B3}" type="datetimeFigureOut">
              <a:rPr lang="de-DE" smtClean="0"/>
              <a:t>17.03.21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AC7A045-F856-224B-B0F7-593F0B7A8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D38F306-1EC5-AE49-9625-B0418F4F7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03ACD-12D2-904F-96EB-667CE0F6AF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2694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70BD63-90E5-BF4C-8D64-ABE00C081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13D01AF-7792-7643-8153-CE593535FA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2A0F81C-B2D7-3A4A-B6E0-EEB288E5BD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A3680A4-DC7E-EB4E-88C6-126899951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DB92F-BAEA-7A41-AB5D-39CCBE63B0B3}" type="datetimeFigureOut">
              <a:rPr lang="de-DE" smtClean="0"/>
              <a:t>17.03.21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6625196-8462-CE4E-BEA4-09F7DFA76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AA1A32E-056E-7D40-8AFD-113D115D8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03ACD-12D2-904F-96EB-667CE0F6AF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333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35E343-195B-FC42-A445-8C4EFD3707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1604FBB-943C-CF46-A680-DE69327A3C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933CB94-724A-0446-B772-C465B745F6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4F61D88-AE3A-0644-BB6B-B7AAD67305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2410D5D-7553-284E-941E-2E79D69657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7A1D9E2-530F-3142-B9A1-FC603B4F06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DB92F-BAEA-7A41-AB5D-39CCBE63B0B3}" type="datetimeFigureOut">
              <a:rPr lang="de-DE" smtClean="0"/>
              <a:t>17.03.21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891187D-5B22-5744-9A2B-4A0021FC1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3E3599F-FF29-4745-85C5-416461AA4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03ACD-12D2-904F-96EB-667CE0F6AF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0361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4C4DA1-C53A-EB4B-AEB1-5E5EBB84A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DC0EEFB-88AA-7149-B394-61BC2A92E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DB92F-BAEA-7A41-AB5D-39CCBE63B0B3}" type="datetimeFigureOut">
              <a:rPr lang="de-DE" smtClean="0"/>
              <a:t>17.03.21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BF34913-5FAA-5746-8071-BFA74272A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12A5BA4-A6F5-4946-AD1D-CA7EF5F02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03ACD-12D2-904F-96EB-667CE0F6AF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9143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DA738A3-8323-904D-B024-504A495E9F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DB92F-BAEA-7A41-AB5D-39CCBE63B0B3}" type="datetimeFigureOut">
              <a:rPr lang="de-DE" smtClean="0"/>
              <a:t>17.03.21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7D61AC2-E5EC-CC4B-81AF-F6CE51308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46EEB6C-ADA3-BD40-8F97-5CCD4D70E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03ACD-12D2-904F-96EB-667CE0F6AF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5404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F29FB6-23DE-3349-BE48-1B9600128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4ECEEA1-3FF8-7A4D-A866-66D75659B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8AB4400-11E7-4C42-B105-E9A4F13235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D8C6970-257D-8746-B858-8452C76C7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DB92F-BAEA-7A41-AB5D-39CCBE63B0B3}" type="datetimeFigureOut">
              <a:rPr lang="de-DE" smtClean="0"/>
              <a:t>17.03.21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B0AF55B-C8FE-7740-825B-76AF869F1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54F9245-06FF-3541-A595-958AA0C3B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03ACD-12D2-904F-96EB-667CE0F6AF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292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BFF190-247C-E942-8C83-7020730032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AEE49758-45DC-284C-A2D4-6369A7320D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9F97577-97C0-6D4D-AA51-8A108DC65A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AEC15B9-DDF0-1D44-A20D-AA5A6A02A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DB92F-BAEA-7A41-AB5D-39CCBE63B0B3}" type="datetimeFigureOut">
              <a:rPr lang="de-DE" smtClean="0"/>
              <a:t>17.03.21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3441676-F941-3845-BFCC-9D0052EA6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46ED9CC-6346-634C-BA16-7CB6FF833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03ACD-12D2-904F-96EB-667CE0F6AF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7409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D9D9D41-63D6-1D42-972D-530591410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00EFD3D-E17D-4347-97A2-B748ED7E1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E0B4872-E786-3843-AE7B-0F8605114E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DB92F-BAEA-7A41-AB5D-39CCBE63B0B3}" type="datetimeFigureOut">
              <a:rPr lang="de-DE" smtClean="0"/>
              <a:t>17.03.21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EFEDAD1-46F9-4946-8CBA-CA6A3C2AAD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FE5F6C0-37FE-D64A-90D0-87B6489B55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303ACD-12D2-904F-96EB-667CE0F6AF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87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256673-02D9-514F-8D6C-0F193A763F6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Theorie Block 1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B521DF2-4968-E14C-9FA9-050AC250EC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C++ - Basics / Einführung JUCE</a:t>
            </a:r>
          </a:p>
        </p:txBody>
      </p:sp>
    </p:spTree>
    <p:extLst>
      <p:ext uri="{BB962C8B-B14F-4D97-AF65-F5344CB8AC3E}">
        <p14:creationId xmlns:p14="http://schemas.microsoft.com/office/powerpoint/2010/main" val="3138128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FDFE46-534B-1546-A281-214FBE6F3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Workflow mit JUCE</a:t>
            </a:r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32228C94-D642-1A49-8C2F-417B9CC86D0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3446116"/>
              </p:ext>
            </p:extLst>
          </p:nvPr>
        </p:nvGraphicFramePr>
        <p:xfrm>
          <a:off x="838200" y="1825625"/>
          <a:ext cx="10515600" cy="38256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Abgerundete rechteckige Legende 4">
            <a:extLst>
              <a:ext uri="{FF2B5EF4-FFF2-40B4-BE49-F238E27FC236}">
                <a16:creationId xmlns:a16="http://schemas.microsoft.com/office/drawing/2014/main" id="{62263EAD-B032-C04B-BEF4-19907CC2A726}"/>
              </a:ext>
            </a:extLst>
          </p:cNvPr>
          <p:cNvSpPr/>
          <p:nvPr/>
        </p:nvSpPr>
        <p:spPr>
          <a:xfrm>
            <a:off x="3807502" y="5651240"/>
            <a:ext cx="1918741" cy="1051445"/>
          </a:xfrm>
          <a:prstGeom prst="wedgeRoundRectCallout">
            <a:avLst>
              <a:gd name="adj1" fmla="val -23177"/>
              <a:gd name="adj2" fmla="val -81493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OS-spezifisches Projekt generieren</a:t>
            </a:r>
          </a:p>
        </p:txBody>
      </p:sp>
      <p:sp>
        <p:nvSpPr>
          <p:cNvPr id="6" name="Abgerundete rechteckige Legende 5">
            <a:extLst>
              <a:ext uri="{FF2B5EF4-FFF2-40B4-BE49-F238E27FC236}">
                <a16:creationId xmlns:a16="http://schemas.microsoft.com/office/drawing/2014/main" id="{04F62469-9035-0F49-B7E5-CD8179200B94}"/>
              </a:ext>
            </a:extLst>
          </p:cNvPr>
          <p:cNvSpPr/>
          <p:nvPr/>
        </p:nvSpPr>
        <p:spPr>
          <a:xfrm>
            <a:off x="6745575" y="5651240"/>
            <a:ext cx="4107304" cy="1051445"/>
          </a:xfrm>
          <a:prstGeom prst="wedgeRoundRectCallout">
            <a:avLst>
              <a:gd name="adj1" fmla="val -23177"/>
              <a:gd name="adj2" fmla="val -81493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OS-spezifischen Maschinencode generieren = kompilieren</a:t>
            </a:r>
          </a:p>
        </p:txBody>
      </p:sp>
    </p:spTree>
    <p:extLst>
      <p:ext uri="{BB962C8B-B14F-4D97-AF65-F5344CB8AC3E}">
        <p14:creationId xmlns:p14="http://schemas.microsoft.com/office/powerpoint/2010/main" val="2545196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6EF24B-C2BA-2845-AF77-E2BDEAA55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Programmieren</a:t>
            </a:r>
          </a:p>
        </p:txBody>
      </p:sp>
      <p:graphicFrame>
        <p:nvGraphicFramePr>
          <p:cNvPr id="5" name="Inhaltsplatzhalter 4">
            <a:extLst>
              <a:ext uri="{FF2B5EF4-FFF2-40B4-BE49-F238E27FC236}">
                <a16:creationId xmlns:a16="http://schemas.microsoft.com/office/drawing/2014/main" id="{79AA2669-6616-CC4B-A963-9407E47F784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757694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03795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50313E-C8F1-BE47-ACB7-A6F9EDC92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Detail JavaScript</a:t>
            </a:r>
          </a:p>
        </p:txBody>
      </p:sp>
      <p:graphicFrame>
        <p:nvGraphicFramePr>
          <p:cNvPr id="12" name="Inhaltsplatzhalter 11">
            <a:extLst>
              <a:ext uri="{FF2B5EF4-FFF2-40B4-BE49-F238E27FC236}">
                <a16:creationId xmlns:a16="http://schemas.microsoft.com/office/drawing/2014/main" id="{2A27EAD4-F44B-D440-99E5-668E9A47186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855417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Abgerundetes Rechteck 3">
            <a:extLst>
              <a:ext uri="{FF2B5EF4-FFF2-40B4-BE49-F238E27FC236}">
                <a16:creationId xmlns:a16="http://schemas.microsoft.com/office/drawing/2014/main" id="{F13432F4-E647-8D40-8594-9D9AE74982D6}"/>
              </a:ext>
            </a:extLst>
          </p:cNvPr>
          <p:cNvSpPr/>
          <p:nvPr/>
        </p:nvSpPr>
        <p:spPr>
          <a:xfrm>
            <a:off x="6096000" y="501805"/>
            <a:ext cx="5166732" cy="109281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Zielsystem INTERPRETIERT die Sprache selber.</a:t>
            </a:r>
          </a:p>
          <a:p>
            <a:pPr algn="ctr"/>
            <a:r>
              <a:rPr lang="de-DE" dirty="0">
                <a:sym typeface="Wingdings" pitchFamily="2" charset="2"/>
              </a:rPr>
              <a:t> </a:t>
            </a:r>
            <a:r>
              <a:rPr lang="de-DE" dirty="0" err="1">
                <a:sym typeface="Wingdings" pitchFamily="2" charset="2"/>
              </a:rPr>
              <a:t>Gross</a:t>
            </a:r>
            <a:r>
              <a:rPr lang="de-DE" dirty="0">
                <a:sym typeface="Wingdings" pitchFamily="2" charset="2"/>
              </a:rPr>
              <a:t> und für jede Sprache eigener Interpreter notwendig!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58036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D104F6-45AF-6844-8656-E49C0A5D7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Detail JAVA / C#.NET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7C81E12-BFFB-A944-BD22-FFBDD42CC3E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90689"/>
            <a:ext cx="8997176" cy="4475936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94DC32F8-9135-E847-B742-F26174391726}"/>
              </a:ext>
            </a:extLst>
          </p:cNvPr>
          <p:cNvSpPr txBox="1"/>
          <p:nvPr/>
        </p:nvSpPr>
        <p:spPr>
          <a:xfrm>
            <a:off x="10892135" y="1540147"/>
            <a:ext cx="461665" cy="4777019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de-DE" dirty="0"/>
              <a:t>Deutsch </a:t>
            </a:r>
            <a:r>
              <a:rPr lang="de-DE" dirty="0">
                <a:sym typeface="Wingdings" pitchFamily="2" charset="2"/>
              </a:rPr>
              <a:t> Englisch  Italienisch, Rumänisch, …</a:t>
            </a:r>
            <a:endParaRPr lang="de-DE" dirty="0"/>
          </a:p>
        </p:txBody>
      </p:sp>
      <p:sp>
        <p:nvSpPr>
          <p:cNvPr id="6" name="Abgerundetes Rechteck 5">
            <a:extLst>
              <a:ext uri="{FF2B5EF4-FFF2-40B4-BE49-F238E27FC236}">
                <a16:creationId xmlns:a16="http://schemas.microsoft.com/office/drawing/2014/main" id="{A071D6A7-FA19-0343-BE00-64F55BF80C7C}"/>
              </a:ext>
            </a:extLst>
          </p:cNvPr>
          <p:cNvSpPr/>
          <p:nvPr/>
        </p:nvSpPr>
        <p:spPr>
          <a:xfrm>
            <a:off x="8218448" y="581142"/>
            <a:ext cx="2542478" cy="95900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Umweg über eine weitverbreitete Sprache</a:t>
            </a:r>
          </a:p>
        </p:txBody>
      </p:sp>
    </p:spTree>
    <p:extLst>
      <p:ext uri="{BB962C8B-B14F-4D97-AF65-F5344CB8AC3E}">
        <p14:creationId xmlns:p14="http://schemas.microsoft.com/office/powerpoint/2010/main" val="5899336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769758-324E-BB46-9009-36ADE39AC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Detail C++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BDF4EEA-55C6-034D-AFFE-28FDEFD7218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900550"/>
            <a:ext cx="10854128" cy="3705771"/>
          </a:xfrm>
          <a:prstGeom prst="rect">
            <a:avLst/>
          </a:prstGeom>
        </p:spPr>
      </p:pic>
      <p:sp>
        <p:nvSpPr>
          <p:cNvPr id="3" name="Abgerundetes Rechteck 2">
            <a:extLst>
              <a:ext uri="{FF2B5EF4-FFF2-40B4-BE49-F238E27FC236}">
                <a16:creationId xmlns:a16="http://schemas.microsoft.com/office/drawing/2014/main" id="{6DDD91F3-CC3B-244A-B22D-421100877D71}"/>
              </a:ext>
            </a:extLst>
          </p:cNvPr>
          <p:cNvSpPr/>
          <p:nvPr/>
        </p:nvSpPr>
        <p:spPr>
          <a:xfrm>
            <a:off x="7705493" y="880946"/>
            <a:ext cx="3813717" cy="92555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„Urheber“ hat seine(</a:t>
            </a:r>
            <a:r>
              <a:rPr lang="de-DE" dirty="0" err="1"/>
              <a:t>n</a:t>
            </a:r>
            <a:r>
              <a:rPr lang="de-DE" dirty="0"/>
              <a:t>) persönlichen Übersetzer und entscheidet, für wen es übersetzt wird.</a:t>
            </a:r>
          </a:p>
        </p:txBody>
      </p:sp>
    </p:spTree>
    <p:extLst>
      <p:ext uri="{BB962C8B-B14F-4D97-AF65-F5344CB8AC3E}">
        <p14:creationId xmlns:p14="http://schemas.microsoft.com/office/powerpoint/2010/main" val="25362224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6ABA0F-9A39-7C4E-BCAC-6C40CB9A14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C++ Projekt</a:t>
            </a:r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97A8F7F2-F310-5549-9C16-ED853104331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747593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459770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6EA90C-600D-1349-817D-B112F7EC1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Windows vs. </a:t>
            </a:r>
            <a:r>
              <a:rPr lang="de-DE" dirty="0" err="1"/>
              <a:t>macOS</a:t>
            </a:r>
            <a:r>
              <a:rPr lang="de-DE" dirty="0"/>
              <a:t> vs. Linux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30F9B18-CE09-6C4F-BE5D-8839827C2F3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de-DE" sz="8000" b="1" dirty="0"/>
              <a:t>Windows .</a:t>
            </a:r>
            <a:r>
              <a:rPr lang="de-DE" sz="8000" b="1" dirty="0" err="1"/>
              <a:t>vcxproj</a:t>
            </a:r>
            <a:endParaRPr lang="de-DE" sz="8000" b="1" dirty="0"/>
          </a:p>
          <a:p>
            <a:pPr marL="0" indent="0">
              <a:buNone/>
            </a:pPr>
            <a:r>
              <a:rPr lang="de-DE" dirty="0"/>
              <a:t>&lt;?</a:t>
            </a:r>
            <a:r>
              <a:rPr lang="de-DE" dirty="0" err="1"/>
              <a:t>xml</a:t>
            </a:r>
            <a:r>
              <a:rPr lang="de-DE" dirty="0"/>
              <a:t> </a:t>
            </a:r>
            <a:r>
              <a:rPr lang="de-DE" dirty="0" err="1"/>
              <a:t>version</a:t>
            </a:r>
            <a:r>
              <a:rPr lang="de-DE" dirty="0"/>
              <a:t>="1.0" </a:t>
            </a:r>
            <a:r>
              <a:rPr lang="de-DE" dirty="0" err="1"/>
              <a:t>encoding</a:t>
            </a:r>
            <a:r>
              <a:rPr lang="de-DE" dirty="0"/>
              <a:t>="UTF-8"?&gt;</a:t>
            </a:r>
          </a:p>
          <a:p>
            <a:pPr marL="0" indent="0">
              <a:buNone/>
            </a:pPr>
            <a:r>
              <a:rPr lang="de-DE" dirty="0"/>
              <a:t>&lt;Project </a:t>
            </a:r>
            <a:r>
              <a:rPr lang="de-DE" dirty="0" err="1"/>
              <a:t>DefaultTargets</a:t>
            </a:r>
            <a:r>
              <a:rPr lang="de-DE" dirty="0"/>
              <a:t>="</a:t>
            </a:r>
            <a:r>
              <a:rPr lang="de-DE" dirty="0" err="1"/>
              <a:t>Build</a:t>
            </a:r>
            <a:r>
              <a:rPr lang="de-DE" dirty="0"/>
              <a:t>"</a:t>
            </a:r>
          </a:p>
          <a:p>
            <a:pPr marL="0" indent="0">
              <a:buNone/>
            </a:pPr>
            <a:r>
              <a:rPr lang="de-DE" dirty="0"/>
              <a:t>         </a:t>
            </a:r>
            <a:r>
              <a:rPr lang="de-DE" dirty="0" err="1"/>
              <a:t>ToolsVersion</a:t>
            </a:r>
            <a:r>
              <a:rPr lang="de-DE" dirty="0"/>
              <a:t>="16.0"</a:t>
            </a:r>
          </a:p>
          <a:p>
            <a:pPr marL="0" indent="0">
              <a:buNone/>
            </a:pPr>
            <a:r>
              <a:rPr lang="de-DE" dirty="0"/>
              <a:t>         </a:t>
            </a:r>
            <a:r>
              <a:rPr lang="de-DE" dirty="0" err="1"/>
              <a:t>xmlns</a:t>
            </a:r>
            <a:r>
              <a:rPr lang="de-DE" dirty="0"/>
              <a:t>="http://</a:t>
            </a:r>
            <a:r>
              <a:rPr lang="de-DE" dirty="0" err="1"/>
              <a:t>schemas.microsoft.com</a:t>
            </a:r>
            <a:r>
              <a:rPr lang="de-DE" dirty="0"/>
              <a:t>/</a:t>
            </a:r>
            <a:r>
              <a:rPr lang="de-DE" dirty="0" err="1"/>
              <a:t>developer</a:t>
            </a:r>
            <a:r>
              <a:rPr lang="de-DE" dirty="0"/>
              <a:t>/</a:t>
            </a:r>
            <a:r>
              <a:rPr lang="de-DE" dirty="0" err="1"/>
              <a:t>msbuild</a:t>
            </a:r>
            <a:r>
              <a:rPr lang="de-DE" dirty="0"/>
              <a:t>/2003"&gt;</a:t>
            </a:r>
          </a:p>
          <a:p>
            <a:pPr marL="0" indent="0">
              <a:buNone/>
            </a:pPr>
            <a:r>
              <a:rPr lang="de-DE" dirty="0"/>
              <a:t>  &lt;</a:t>
            </a:r>
            <a:r>
              <a:rPr lang="de-DE" dirty="0" err="1"/>
              <a:t>ItemGroup</a:t>
            </a:r>
            <a:r>
              <a:rPr lang="de-DE" dirty="0"/>
              <a:t> Label="</a:t>
            </a:r>
            <a:r>
              <a:rPr lang="de-DE" dirty="0" err="1"/>
              <a:t>ProjectConfigurations</a:t>
            </a:r>
            <a:r>
              <a:rPr lang="de-DE" dirty="0"/>
              <a:t>"&gt;</a:t>
            </a:r>
          </a:p>
          <a:p>
            <a:pPr marL="0" indent="0">
              <a:buNone/>
            </a:pPr>
            <a:r>
              <a:rPr lang="de-DE" dirty="0"/>
              <a:t>    &lt;</a:t>
            </a:r>
            <a:r>
              <a:rPr lang="de-DE" dirty="0" err="1"/>
              <a:t>ProjectConfiguration</a:t>
            </a:r>
            <a:r>
              <a:rPr lang="de-DE" dirty="0"/>
              <a:t> </a:t>
            </a:r>
            <a:r>
              <a:rPr lang="de-DE" dirty="0" err="1"/>
              <a:t>Include</a:t>
            </a:r>
            <a:r>
              <a:rPr lang="de-DE" dirty="0"/>
              <a:t>="Debug|x64"&gt;</a:t>
            </a:r>
          </a:p>
          <a:p>
            <a:pPr marL="0" indent="0">
              <a:buNone/>
            </a:pPr>
            <a:r>
              <a:rPr lang="de-DE" dirty="0"/>
              <a:t>      &lt;</a:t>
            </a:r>
            <a:r>
              <a:rPr lang="de-DE" dirty="0" err="1"/>
              <a:t>Configuration</a:t>
            </a:r>
            <a:r>
              <a:rPr lang="de-DE" dirty="0"/>
              <a:t>&gt;</a:t>
            </a:r>
            <a:r>
              <a:rPr lang="de-DE" dirty="0" err="1"/>
              <a:t>Debug</a:t>
            </a:r>
            <a:r>
              <a:rPr lang="de-DE" dirty="0"/>
              <a:t>&lt;/</a:t>
            </a:r>
            <a:r>
              <a:rPr lang="de-DE" dirty="0" err="1"/>
              <a:t>Configuration</a:t>
            </a:r>
            <a:r>
              <a:rPr lang="de-DE" dirty="0"/>
              <a:t>&gt;</a:t>
            </a:r>
          </a:p>
          <a:p>
            <a:pPr marL="0" indent="0">
              <a:buNone/>
            </a:pPr>
            <a:r>
              <a:rPr lang="de-DE" dirty="0"/>
              <a:t>      &lt;</a:t>
            </a:r>
            <a:r>
              <a:rPr lang="de-DE" dirty="0" err="1"/>
              <a:t>Platform</a:t>
            </a:r>
            <a:r>
              <a:rPr lang="de-DE" dirty="0"/>
              <a:t>&gt;x64&lt;/</a:t>
            </a:r>
            <a:r>
              <a:rPr lang="de-DE" dirty="0" err="1"/>
              <a:t>Platform</a:t>
            </a:r>
            <a:r>
              <a:rPr lang="de-DE" dirty="0"/>
              <a:t>&gt;</a:t>
            </a:r>
          </a:p>
          <a:p>
            <a:pPr marL="0" indent="0">
              <a:buNone/>
            </a:pPr>
            <a:r>
              <a:rPr lang="de-DE" dirty="0"/>
              <a:t>    &lt;/</a:t>
            </a:r>
            <a:r>
              <a:rPr lang="de-DE" dirty="0" err="1"/>
              <a:t>ProjectConfiguration</a:t>
            </a:r>
            <a:r>
              <a:rPr lang="de-DE" dirty="0"/>
              <a:t>&gt;</a:t>
            </a:r>
          </a:p>
          <a:p>
            <a:pPr marL="0" indent="0">
              <a:buNone/>
            </a:pPr>
            <a:r>
              <a:rPr lang="de-DE" dirty="0"/>
              <a:t>    &lt;</a:t>
            </a:r>
            <a:r>
              <a:rPr lang="de-DE" dirty="0" err="1"/>
              <a:t>ProjectConfiguration</a:t>
            </a:r>
            <a:r>
              <a:rPr lang="de-DE" dirty="0"/>
              <a:t> </a:t>
            </a:r>
            <a:r>
              <a:rPr lang="de-DE" dirty="0" err="1"/>
              <a:t>Include</a:t>
            </a:r>
            <a:r>
              <a:rPr lang="de-DE" dirty="0"/>
              <a:t>="Release|x64"&gt;</a:t>
            </a:r>
          </a:p>
          <a:p>
            <a:pPr marL="0" indent="0">
              <a:buNone/>
            </a:pPr>
            <a:r>
              <a:rPr lang="de-DE" dirty="0"/>
              <a:t>      &lt;</a:t>
            </a:r>
            <a:r>
              <a:rPr lang="de-DE" dirty="0" err="1"/>
              <a:t>Configuration</a:t>
            </a:r>
            <a:r>
              <a:rPr lang="de-DE" dirty="0"/>
              <a:t>&gt;Release&lt;/</a:t>
            </a:r>
            <a:r>
              <a:rPr lang="de-DE" dirty="0" err="1"/>
              <a:t>Configuration</a:t>
            </a:r>
            <a:r>
              <a:rPr lang="de-DE" dirty="0"/>
              <a:t>&gt;</a:t>
            </a:r>
          </a:p>
          <a:p>
            <a:pPr marL="0" indent="0">
              <a:buNone/>
            </a:pPr>
            <a:r>
              <a:rPr lang="de-DE" dirty="0"/>
              <a:t>      &lt;</a:t>
            </a:r>
            <a:r>
              <a:rPr lang="de-DE" dirty="0" err="1"/>
              <a:t>Platform</a:t>
            </a:r>
            <a:r>
              <a:rPr lang="de-DE" dirty="0"/>
              <a:t>&gt;x64&lt;/</a:t>
            </a:r>
            <a:r>
              <a:rPr lang="de-DE" dirty="0" err="1"/>
              <a:t>Platform</a:t>
            </a:r>
            <a:r>
              <a:rPr lang="de-DE" dirty="0"/>
              <a:t>&gt;</a:t>
            </a:r>
          </a:p>
          <a:p>
            <a:pPr marL="0" indent="0">
              <a:buNone/>
            </a:pPr>
            <a:r>
              <a:rPr lang="de-DE" dirty="0"/>
              <a:t>    &lt;/</a:t>
            </a:r>
            <a:r>
              <a:rPr lang="de-DE" dirty="0" err="1"/>
              <a:t>ProjectConfiguration</a:t>
            </a:r>
            <a:r>
              <a:rPr lang="de-DE" dirty="0"/>
              <a:t>&gt;</a:t>
            </a:r>
          </a:p>
          <a:p>
            <a:pPr marL="0" indent="0">
              <a:buNone/>
            </a:pPr>
            <a:r>
              <a:rPr lang="de-DE" dirty="0"/>
              <a:t>  &lt;/</a:t>
            </a:r>
            <a:r>
              <a:rPr lang="de-DE" dirty="0" err="1"/>
              <a:t>ItemGroup</a:t>
            </a:r>
            <a:r>
              <a:rPr lang="de-DE" dirty="0"/>
              <a:t>&gt;</a:t>
            </a:r>
          </a:p>
          <a:p>
            <a:pPr marL="0" indent="0">
              <a:buNone/>
            </a:pPr>
            <a:r>
              <a:rPr lang="de-DE" dirty="0"/>
              <a:t>  &lt;</a:t>
            </a:r>
            <a:r>
              <a:rPr lang="de-DE" dirty="0" err="1"/>
              <a:t>PropertyGroup</a:t>
            </a:r>
            <a:r>
              <a:rPr lang="de-DE" dirty="0"/>
              <a:t> Label="</a:t>
            </a:r>
            <a:r>
              <a:rPr lang="de-DE" dirty="0" err="1"/>
              <a:t>Globals</a:t>
            </a:r>
            <a:r>
              <a:rPr lang="de-DE" dirty="0"/>
              <a:t>"&gt;</a:t>
            </a:r>
          </a:p>
          <a:p>
            <a:pPr marL="0" indent="0">
              <a:buNone/>
            </a:pPr>
            <a:r>
              <a:rPr lang="de-DE" dirty="0"/>
              <a:t>    &lt;</a:t>
            </a:r>
            <a:r>
              <a:rPr lang="de-DE" dirty="0" err="1"/>
              <a:t>ProjectGuid</a:t>
            </a:r>
            <a:r>
              <a:rPr lang="de-DE" dirty="0"/>
              <a:t>&gt;{1E33A2B2-CD8F-56D9-62D6-90B3A5BA87C4}&lt;/</a:t>
            </a:r>
            <a:r>
              <a:rPr lang="de-DE" dirty="0" err="1"/>
              <a:t>ProjectGuid</a:t>
            </a:r>
            <a:r>
              <a:rPr lang="de-DE" dirty="0"/>
              <a:t>&gt;</a:t>
            </a:r>
          </a:p>
          <a:p>
            <a:pPr marL="0" indent="0">
              <a:buNone/>
            </a:pPr>
            <a:r>
              <a:rPr lang="de-DE" dirty="0"/>
              <a:t>  &lt;/</a:t>
            </a:r>
            <a:r>
              <a:rPr lang="de-DE" dirty="0" err="1"/>
              <a:t>PropertyGroup</a:t>
            </a:r>
            <a:r>
              <a:rPr lang="de-DE" dirty="0"/>
              <a:t>&gt;</a:t>
            </a:r>
          </a:p>
          <a:p>
            <a:pPr marL="0" indent="0">
              <a:buNone/>
            </a:pPr>
            <a:r>
              <a:rPr lang="de-DE" dirty="0"/>
              <a:t>  &lt;Import Project="$(</a:t>
            </a:r>
            <a:r>
              <a:rPr lang="de-DE" dirty="0" err="1"/>
              <a:t>VCTargetsPath</a:t>
            </a:r>
            <a:r>
              <a:rPr lang="de-DE" dirty="0"/>
              <a:t>)\</a:t>
            </a:r>
            <a:r>
              <a:rPr lang="de-DE" dirty="0" err="1"/>
              <a:t>Microsoft.Cpp.Default.props</a:t>
            </a:r>
            <a:r>
              <a:rPr lang="de-DE" dirty="0"/>
              <a:t>"/&gt;</a:t>
            </a:r>
          </a:p>
          <a:p>
            <a:pPr marL="0" indent="0">
              <a:buNone/>
            </a:pPr>
            <a:r>
              <a:rPr lang="de-DE" dirty="0"/>
              <a:t>  &lt;</a:t>
            </a:r>
            <a:r>
              <a:rPr lang="de-DE" dirty="0" err="1"/>
              <a:t>PropertyGroup</a:t>
            </a:r>
            <a:r>
              <a:rPr lang="de-DE" dirty="0"/>
              <a:t> </a:t>
            </a:r>
            <a:r>
              <a:rPr lang="de-DE" dirty="0" err="1"/>
              <a:t>Condition</a:t>
            </a:r>
            <a:r>
              <a:rPr lang="de-DE" dirty="0"/>
              <a:t>="'$(</a:t>
            </a:r>
            <a:r>
              <a:rPr lang="de-DE" dirty="0" err="1"/>
              <a:t>Configuration</a:t>
            </a:r>
            <a:r>
              <a:rPr lang="de-DE" dirty="0"/>
              <a:t>)|$(</a:t>
            </a:r>
            <a:r>
              <a:rPr lang="de-DE" dirty="0" err="1"/>
              <a:t>Platform</a:t>
            </a:r>
            <a:r>
              <a:rPr lang="de-DE" dirty="0"/>
              <a:t>)'=='Debug|x64'"</a:t>
            </a:r>
          </a:p>
          <a:p>
            <a:pPr marL="0" indent="0">
              <a:buNone/>
            </a:pPr>
            <a:r>
              <a:rPr lang="de-DE" dirty="0"/>
              <a:t>                 Label="</a:t>
            </a:r>
            <a:r>
              <a:rPr lang="de-DE" dirty="0" err="1"/>
              <a:t>Configuration</a:t>
            </a:r>
            <a:r>
              <a:rPr lang="de-DE" dirty="0"/>
              <a:t>"&gt;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2859462-B8EA-DD4F-A9A8-1A7EA1C2A8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103558" y="1825625"/>
            <a:ext cx="3211642" cy="4351338"/>
          </a:xfrm>
        </p:spPr>
        <p:txBody>
          <a:bodyPr>
            <a:normAutofit fontScale="250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de-DE" sz="8000" b="1" dirty="0" err="1"/>
              <a:t>macOS</a:t>
            </a:r>
            <a:r>
              <a:rPr lang="de-DE" sz="8000" b="1" dirty="0"/>
              <a:t> .</a:t>
            </a:r>
            <a:r>
              <a:rPr lang="de-DE" sz="8000" b="1" dirty="0" err="1"/>
              <a:t>xcodeproj</a:t>
            </a:r>
            <a:endParaRPr lang="de-DE" sz="8000" b="1" dirty="0"/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// !$*UTF8*$!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{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 err="1"/>
              <a:t>archiveVersion</a:t>
            </a:r>
            <a:r>
              <a:rPr lang="de-DE" dirty="0"/>
              <a:t> = 1;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 err="1"/>
              <a:t>classes</a:t>
            </a:r>
            <a:r>
              <a:rPr lang="de-DE" dirty="0"/>
              <a:t> =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};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 err="1"/>
              <a:t>objectVersion</a:t>
            </a:r>
            <a:r>
              <a:rPr lang="de-DE" dirty="0"/>
              <a:t> = 46;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	</a:t>
            </a:r>
            <a:r>
              <a:rPr lang="de-DE" dirty="0" err="1"/>
              <a:t>objects</a:t>
            </a:r>
            <a:r>
              <a:rPr lang="de-DE" dirty="0"/>
              <a:t> =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9C37AC8FEE8914ECAAB09CC3 =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	</a:t>
            </a:r>
            <a:r>
              <a:rPr lang="de-DE" dirty="0" err="1"/>
              <a:t>isa</a:t>
            </a:r>
            <a:r>
              <a:rPr lang="de-DE" dirty="0"/>
              <a:t> = </a:t>
            </a:r>
            <a:r>
              <a:rPr lang="de-DE" dirty="0" err="1"/>
              <a:t>PBXBuildFile</a:t>
            </a:r>
            <a:r>
              <a:rPr lang="de-DE" dirty="0"/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	</a:t>
            </a:r>
            <a:r>
              <a:rPr lang="de-DE" dirty="0" err="1"/>
              <a:t>fileRef</a:t>
            </a:r>
            <a:r>
              <a:rPr lang="de-DE" dirty="0"/>
              <a:t> = 0456734E24AD9AA686F80A24;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};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C9661F8F3C5B687D09123FF0 =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	</a:t>
            </a:r>
            <a:r>
              <a:rPr lang="de-DE" dirty="0" err="1"/>
              <a:t>isa</a:t>
            </a:r>
            <a:r>
              <a:rPr lang="de-DE" dirty="0"/>
              <a:t> = </a:t>
            </a:r>
            <a:r>
              <a:rPr lang="de-DE" dirty="0" err="1"/>
              <a:t>PBXBuildFile</a:t>
            </a:r>
            <a:r>
              <a:rPr lang="de-DE" dirty="0"/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	</a:t>
            </a:r>
            <a:r>
              <a:rPr lang="de-DE" dirty="0" err="1"/>
              <a:t>fileRef</a:t>
            </a:r>
            <a:r>
              <a:rPr lang="de-DE" dirty="0"/>
              <a:t> = 4EFB9F3989F283DF4941A2D4;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};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A1A0C6DB63771A3A97AF4D50 =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	</a:t>
            </a:r>
            <a:r>
              <a:rPr lang="de-DE" dirty="0" err="1"/>
              <a:t>isa</a:t>
            </a:r>
            <a:r>
              <a:rPr lang="de-DE" dirty="0"/>
              <a:t> = </a:t>
            </a:r>
            <a:r>
              <a:rPr lang="de-DE" dirty="0" err="1"/>
              <a:t>PBXBuildFile</a:t>
            </a:r>
            <a:r>
              <a:rPr lang="de-DE" dirty="0"/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	</a:t>
            </a:r>
            <a:r>
              <a:rPr lang="de-DE" dirty="0" err="1"/>
              <a:t>fileRef</a:t>
            </a:r>
            <a:r>
              <a:rPr lang="de-DE" dirty="0"/>
              <a:t> = 1206B8963FE425874C35FC6E;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};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CEA175ACC5AA29F5FAC95E1E =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	</a:t>
            </a:r>
            <a:r>
              <a:rPr lang="de-DE" dirty="0" err="1"/>
              <a:t>isa</a:t>
            </a:r>
            <a:r>
              <a:rPr lang="de-DE" dirty="0"/>
              <a:t> = </a:t>
            </a:r>
            <a:r>
              <a:rPr lang="de-DE" dirty="0" err="1"/>
              <a:t>PBXBuildFile</a:t>
            </a:r>
            <a:r>
              <a:rPr lang="de-DE" dirty="0"/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	</a:t>
            </a:r>
            <a:r>
              <a:rPr lang="de-DE" dirty="0" err="1"/>
              <a:t>fileRef</a:t>
            </a:r>
            <a:r>
              <a:rPr lang="de-DE" dirty="0"/>
              <a:t> = 1CFDD80AEADCD20AC78FA1EA;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};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F25A38F2E41996B1524BDF6E =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	</a:t>
            </a:r>
            <a:r>
              <a:rPr lang="de-DE" dirty="0" err="1"/>
              <a:t>isa</a:t>
            </a:r>
            <a:r>
              <a:rPr lang="de-DE" dirty="0"/>
              <a:t> = </a:t>
            </a:r>
            <a:r>
              <a:rPr lang="de-DE" dirty="0" err="1"/>
              <a:t>PBXBuildFile</a:t>
            </a:r>
            <a:r>
              <a:rPr lang="de-DE" dirty="0"/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	</a:t>
            </a:r>
            <a:r>
              <a:rPr lang="de-DE" dirty="0" err="1"/>
              <a:t>fileRef</a:t>
            </a:r>
            <a:r>
              <a:rPr lang="de-DE" dirty="0"/>
              <a:t> = 821D45E8B2E535ACF4F5A107;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};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1603B2F8A925E70705B5C9CC =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	</a:t>
            </a:r>
            <a:r>
              <a:rPr lang="de-DE" dirty="0" err="1"/>
              <a:t>isa</a:t>
            </a:r>
            <a:r>
              <a:rPr lang="de-DE" dirty="0"/>
              <a:t> = </a:t>
            </a:r>
            <a:r>
              <a:rPr lang="de-DE" dirty="0" err="1"/>
              <a:t>PBXBuildFile</a:t>
            </a:r>
            <a:r>
              <a:rPr lang="de-DE" dirty="0"/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	</a:t>
            </a:r>
            <a:r>
              <a:rPr lang="de-DE" dirty="0" err="1"/>
              <a:t>fileRef</a:t>
            </a:r>
            <a:r>
              <a:rPr lang="de-DE" dirty="0"/>
              <a:t> = 0193A547180738D988F1920D;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};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699E1642F0F9FDF8BA937213 =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	</a:t>
            </a:r>
            <a:r>
              <a:rPr lang="de-DE" dirty="0" err="1"/>
              <a:t>isa</a:t>
            </a:r>
            <a:r>
              <a:rPr lang="de-DE" dirty="0"/>
              <a:t> = </a:t>
            </a:r>
            <a:r>
              <a:rPr lang="de-DE" dirty="0" err="1"/>
              <a:t>PBXBuildFile</a:t>
            </a:r>
            <a:r>
              <a:rPr lang="de-DE" dirty="0"/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	</a:t>
            </a:r>
            <a:r>
              <a:rPr lang="de-DE" dirty="0" err="1"/>
              <a:t>fileRef</a:t>
            </a:r>
            <a:r>
              <a:rPr lang="de-DE" dirty="0"/>
              <a:t> = 701F7B4AD46ECEF35E94F6D2;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};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13FE2F2525602E440BBA3675 =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	</a:t>
            </a:r>
            <a:r>
              <a:rPr lang="de-DE" dirty="0" err="1"/>
              <a:t>isa</a:t>
            </a:r>
            <a:r>
              <a:rPr lang="de-DE" dirty="0"/>
              <a:t> = </a:t>
            </a:r>
            <a:r>
              <a:rPr lang="de-DE" dirty="0" err="1"/>
              <a:t>PBXBuildFile</a:t>
            </a:r>
            <a:r>
              <a:rPr lang="de-DE" dirty="0"/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	</a:t>
            </a:r>
            <a:r>
              <a:rPr lang="de-DE" dirty="0" err="1"/>
              <a:t>fileRef</a:t>
            </a:r>
            <a:r>
              <a:rPr lang="de-DE" dirty="0"/>
              <a:t> = AFF7742469A370D4676FE8A3;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};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CB6283BE3E7F8F230CE26CE2 =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	</a:t>
            </a:r>
            <a:r>
              <a:rPr lang="de-DE" dirty="0" err="1"/>
              <a:t>isa</a:t>
            </a:r>
            <a:r>
              <a:rPr lang="de-DE" dirty="0"/>
              <a:t> = </a:t>
            </a:r>
            <a:r>
              <a:rPr lang="de-DE" dirty="0" err="1"/>
              <a:t>PBXBuildFile</a:t>
            </a:r>
            <a:r>
              <a:rPr lang="de-DE" dirty="0"/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	</a:t>
            </a:r>
            <a:r>
              <a:rPr lang="de-DE" dirty="0" err="1"/>
              <a:t>fileRef</a:t>
            </a:r>
            <a:r>
              <a:rPr lang="de-DE" dirty="0"/>
              <a:t> = DE179A0B95D6C8DF731B038D;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};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3E0EA41118F495ABB40C07C4 =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	</a:t>
            </a:r>
            <a:r>
              <a:rPr lang="de-DE" dirty="0" err="1"/>
              <a:t>isa</a:t>
            </a:r>
            <a:r>
              <a:rPr lang="de-DE" dirty="0"/>
              <a:t> = </a:t>
            </a:r>
            <a:r>
              <a:rPr lang="de-DE" dirty="0" err="1"/>
              <a:t>PBXBuildFile</a:t>
            </a:r>
            <a:r>
              <a:rPr lang="de-DE" dirty="0"/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	</a:t>
            </a:r>
            <a:r>
              <a:rPr lang="de-DE" dirty="0" err="1"/>
              <a:t>fileRef</a:t>
            </a:r>
            <a:r>
              <a:rPr lang="de-DE" dirty="0"/>
              <a:t> = D2B96A45B63EC208F81ED2CF;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};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316A5015767F503D2FEC93DF =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	</a:t>
            </a:r>
            <a:r>
              <a:rPr lang="de-DE" dirty="0" err="1"/>
              <a:t>isa</a:t>
            </a:r>
            <a:r>
              <a:rPr lang="de-DE" dirty="0"/>
              <a:t> = </a:t>
            </a:r>
            <a:r>
              <a:rPr lang="de-DE" dirty="0" err="1"/>
              <a:t>PBXBuildFile</a:t>
            </a:r>
            <a:r>
              <a:rPr lang="de-DE" dirty="0"/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	</a:t>
            </a:r>
            <a:r>
              <a:rPr lang="de-DE" dirty="0" err="1"/>
              <a:t>fileRef</a:t>
            </a:r>
            <a:r>
              <a:rPr lang="de-DE" dirty="0"/>
              <a:t> = 8D3DD469099457D2D06C148A;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};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0FBF93AE05AC6DC951329CAB =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	</a:t>
            </a:r>
            <a:r>
              <a:rPr lang="de-DE" dirty="0" err="1"/>
              <a:t>isa</a:t>
            </a:r>
            <a:r>
              <a:rPr lang="de-DE" dirty="0"/>
              <a:t> = </a:t>
            </a:r>
            <a:r>
              <a:rPr lang="de-DE" dirty="0" err="1"/>
              <a:t>PBXBuildFile</a:t>
            </a:r>
            <a:r>
              <a:rPr lang="de-DE" dirty="0"/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	</a:t>
            </a:r>
            <a:r>
              <a:rPr lang="de-DE" dirty="0" err="1"/>
              <a:t>fileRef</a:t>
            </a:r>
            <a:r>
              <a:rPr lang="de-DE" dirty="0"/>
              <a:t> = C535F5B1FD4127B2698FE614;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		</a:t>
            </a:r>
          </a:p>
        </p:txBody>
      </p:sp>
      <p:sp>
        <p:nvSpPr>
          <p:cNvPr id="5" name="Inhaltsplatzhalter 3">
            <a:extLst>
              <a:ext uri="{FF2B5EF4-FFF2-40B4-BE49-F238E27FC236}">
                <a16:creationId xmlns:a16="http://schemas.microsoft.com/office/drawing/2014/main" id="{4AA66A1E-13C7-EA49-940C-D1D25A18FDBA}"/>
              </a:ext>
            </a:extLst>
          </p:cNvPr>
          <p:cNvSpPr txBox="1">
            <a:spLocks/>
          </p:cNvSpPr>
          <p:nvPr/>
        </p:nvSpPr>
        <p:spPr>
          <a:xfrm>
            <a:off x="7368916" y="1825625"/>
            <a:ext cx="3211642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de-DE" sz="8000" b="1" dirty="0"/>
              <a:t>Linux </a:t>
            </a:r>
            <a:r>
              <a:rPr lang="de-DE" sz="8000" b="1" dirty="0" err="1"/>
              <a:t>Makefile</a:t>
            </a:r>
            <a:endParaRPr lang="de-DE" sz="8000" b="1" dirty="0"/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# </a:t>
            </a:r>
            <a:r>
              <a:rPr lang="de-DE" dirty="0" err="1"/>
              <a:t>Automatically</a:t>
            </a:r>
            <a:r>
              <a:rPr lang="de-DE" dirty="0"/>
              <a:t> </a:t>
            </a:r>
            <a:r>
              <a:rPr lang="de-DE" dirty="0" err="1"/>
              <a:t>generated</a:t>
            </a:r>
            <a:r>
              <a:rPr lang="de-DE" dirty="0"/>
              <a:t> </a:t>
            </a:r>
            <a:r>
              <a:rPr lang="de-DE" dirty="0" err="1"/>
              <a:t>makefile</a:t>
            </a:r>
            <a:r>
              <a:rPr lang="de-DE" dirty="0"/>
              <a:t>, </a:t>
            </a:r>
            <a:r>
              <a:rPr lang="de-DE" dirty="0" err="1"/>
              <a:t>created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Projucer</a:t>
            </a:r>
            <a:endParaRPr lang="de-DE" dirty="0"/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# </a:t>
            </a:r>
            <a:r>
              <a:rPr lang="de-DE" dirty="0" err="1"/>
              <a:t>Don't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file</a:t>
            </a:r>
            <a:r>
              <a:rPr lang="de-DE" dirty="0"/>
              <a:t>!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changes</a:t>
            </a:r>
            <a:r>
              <a:rPr lang="de-DE" dirty="0"/>
              <a:t>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overwritten</a:t>
            </a:r>
            <a:r>
              <a:rPr lang="de-DE" dirty="0"/>
              <a:t>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re</a:t>
            </a:r>
            <a:r>
              <a:rPr lang="de-DE" dirty="0"/>
              <a:t>-save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Projucer</a:t>
            </a:r>
            <a:r>
              <a:rPr lang="de-DE" dirty="0"/>
              <a:t> </a:t>
            </a:r>
            <a:r>
              <a:rPr lang="de-DE" dirty="0" err="1"/>
              <a:t>project</a:t>
            </a:r>
            <a:r>
              <a:rPr lang="de-DE" dirty="0"/>
              <a:t>!</a:t>
            </a:r>
          </a:p>
          <a:p>
            <a:pPr marL="0" indent="0">
              <a:spcBef>
                <a:spcPts val="0"/>
              </a:spcBef>
              <a:buNone/>
            </a:pPr>
            <a:endParaRPr lang="de-DE" dirty="0"/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# </a:t>
            </a:r>
            <a:r>
              <a:rPr lang="de-DE" dirty="0" err="1"/>
              <a:t>build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"V=1" </a:t>
            </a:r>
            <a:r>
              <a:rPr lang="de-DE" dirty="0" err="1"/>
              <a:t>for</a:t>
            </a:r>
            <a:r>
              <a:rPr lang="de-DE" dirty="0"/>
              <a:t> verbose </a:t>
            </a:r>
            <a:r>
              <a:rPr lang="de-DE" dirty="0" err="1"/>
              <a:t>builds</a:t>
            </a:r>
            <a:endParaRPr lang="de-DE" dirty="0"/>
          </a:p>
          <a:p>
            <a:pPr marL="0" indent="0">
              <a:spcBef>
                <a:spcPts val="0"/>
              </a:spcBef>
              <a:buNone/>
            </a:pPr>
            <a:r>
              <a:rPr lang="de-DE" dirty="0" err="1"/>
              <a:t>ifeq</a:t>
            </a:r>
            <a:r>
              <a:rPr lang="de-DE" dirty="0"/>
              <a:t> ($(V), 1)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V_AT =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 err="1"/>
              <a:t>else</a:t>
            </a:r>
            <a:endParaRPr lang="de-DE" dirty="0"/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V_AT = @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 err="1"/>
              <a:t>endif</a:t>
            </a:r>
            <a:endParaRPr lang="de-DE" dirty="0"/>
          </a:p>
          <a:p>
            <a:pPr marL="0" indent="0">
              <a:spcBef>
                <a:spcPts val="0"/>
              </a:spcBef>
              <a:buNone/>
            </a:pPr>
            <a:endParaRPr lang="de-DE" dirty="0"/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# (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disables</a:t>
            </a:r>
            <a:r>
              <a:rPr lang="de-DE" dirty="0"/>
              <a:t> </a:t>
            </a:r>
            <a:r>
              <a:rPr lang="de-DE" dirty="0" err="1"/>
              <a:t>dependency</a:t>
            </a:r>
            <a:r>
              <a:rPr lang="de-DE" dirty="0"/>
              <a:t> </a:t>
            </a:r>
            <a:r>
              <a:rPr lang="de-DE" dirty="0" err="1"/>
              <a:t>generation</a:t>
            </a:r>
            <a:r>
              <a:rPr lang="de-DE" dirty="0"/>
              <a:t> </a:t>
            </a:r>
            <a:r>
              <a:rPr lang="de-DE" dirty="0" err="1"/>
              <a:t>if</a:t>
            </a:r>
            <a:r>
              <a:rPr lang="de-DE" dirty="0"/>
              <a:t> multiple </a:t>
            </a:r>
            <a:r>
              <a:rPr lang="de-DE" dirty="0" err="1"/>
              <a:t>architectures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)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DEPFLAGS := $(</a:t>
            </a:r>
            <a:r>
              <a:rPr lang="de-DE" dirty="0" err="1"/>
              <a:t>if</a:t>
            </a:r>
            <a:r>
              <a:rPr lang="de-DE" dirty="0"/>
              <a:t> $(</a:t>
            </a:r>
            <a:r>
              <a:rPr lang="de-DE" dirty="0" err="1"/>
              <a:t>word</a:t>
            </a:r>
            <a:r>
              <a:rPr lang="de-DE" dirty="0"/>
              <a:t> 2, $(TARGET_ARCH)), , -MMD)</a:t>
            </a:r>
          </a:p>
          <a:p>
            <a:pPr marL="0" indent="0">
              <a:spcBef>
                <a:spcPts val="0"/>
              </a:spcBef>
              <a:buNone/>
            </a:pPr>
            <a:endParaRPr lang="de-DE" dirty="0"/>
          </a:p>
          <a:p>
            <a:pPr marL="0" indent="0">
              <a:spcBef>
                <a:spcPts val="0"/>
              </a:spcBef>
              <a:buNone/>
            </a:pPr>
            <a:r>
              <a:rPr lang="de-DE" dirty="0" err="1"/>
              <a:t>ifndef</a:t>
            </a:r>
            <a:r>
              <a:rPr lang="de-DE" dirty="0"/>
              <a:t> STRIP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  STRIP=</a:t>
            </a:r>
            <a:r>
              <a:rPr lang="de-DE" dirty="0" err="1"/>
              <a:t>strip</a:t>
            </a:r>
            <a:endParaRPr lang="de-DE" dirty="0"/>
          </a:p>
          <a:p>
            <a:pPr marL="0" indent="0">
              <a:spcBef>
                <a:spcPts val="0"/>
              </a:spcBef>
              <a:buNone/>
            </a:pPr>
            <a:r>
              <a:rPr lang="de-DE" dirty="0" err="1"/>
              <a:t>endif</a:t>
            </a:r>
            <a:endParaRPr lang="de-DE" dirty="0"/>
          </a:p>
          <a:p>
            <a:pPr marL="0" indent="0">
              <a:spcBef>
                <a:spcPts val="0"/>
              </a:spcBef>
              <a:buNone/>
            </a:pPr>
            <a:endParaRPr lang="de-DE" dirty="0"/>
          </a:p>
          <a:p>
            <a:pPr marL="0" indent="0">
              <a:spcBef>
                <a:spcPts val="0"/>
              </a:spcBef>
              <a:buNone/>
            </a:pPr>
            <a:r>
              <a:rPr lang="de-DE" dirty="0" err="1"/>
              <a:t>ifndef</a:t>
            </a:r>
            <a:r>
              <a:rPr lang="de-DE" dirty="0"/>
              <a:t> AR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  AR=</a:t>
            </a:r>
            <a:r>
              <a:rPr lang="de-DE" dirty="0" err="1"/>
              <a:t>ar</a:t>
            </a:r>
            <a:endParaRPr lang="de-DE" dirty="0"/>
          </a:p>
          <a:p>
            <a:pPr marL="0" indent="0">
              <a:spcBef>
                <a:spcPts val="0"/>
              </a:spcBef>
              <a:buNone/>
            </a:pPr>
            <a:r>
              <a:rPr lang="de-DE" dirty="0" err="1"/>
              <a:t>endif</a:t>
            </a:r>
            <a:endParaRPr lang="de-DE" dirty="0"/>
          </a:p>
          <a:p>
            <a:pPr marL="0" indent="0">
              <a:spcBef>
                <a:spcPts val="0"/>
              </a:spcBef>
              <a:buNone/>
            </a:pPr>
            <a:endParaRPr lang="de-DE" dirty="0"/>
          </a:p>
          <a:p>
            <a:pPr marL="0" indent="0">
              <a:spcBef>
                <a:spcPts val="0"/>
              </a:spcBef>
              <a:buNone/>
            </a:pPr>
            <a:r>
              <a:rPr lang="de-DE" dirty="0" err="1"/>
              <a:t>ifndef</a:t>
            </a:r>
            <a:r>
              <a:rPr lang="de-DE" dirty="0"/>
              <a:t> CONFIG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  CONFIG=</a:t>
            </a:r>
            <a:r>
              <a:rPr lang="de-DE" dirty="0" err="1"/>
              <a:t>Debug</a:t>
            </a:r>
            <a:endParaRPr lang="de-DE" dirty="0"/>
          </a:p>
          <a:p>
            <a:pPr marL="0" indent="0">
              <a:spcBef>
                <a:spcPts val="0"/>
              </a:spcBef>
              <a:buNone/>
            </a:pPr>
            <a:r>
              <a:rPr lang="de-DE" dirty="0" err="1"/>
              <a:t>endif</a:t>
            </a:r>
            <a:endParaRPr lang="de-DE" dirty="0"/>
          </a:p>
          <a:p>
            <a:pPr marL="0" indent="0">
              <a:spcBef>
                <a:spcPts val="0"/>
              </a:spcBef>
              <a:buNone/>
            </a:pPr>
            <a:endParaRPr lang="de-DE" dirty="0"/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JUCE_ARCH_LABEL := $(</a:t>
            </a:r>
            <a:r>
              <a:rPr lang="de-DE" dirty="0" err="1"/>
              <a:t>shell</a:t>
            </a:r>
            <a:r>
              <a:rPr lang="de-DE" dirty="0"/>
              <a:t> </a:t>
            </a:r>
            <a:r>
              <a:rPr lang="de-DE" dirty="0" err="1"/>
              <a:t>uname</a:t>
            </a:r>
            <a:r>
              <a:rPr lang="de-DE" dirty="0"/>
              <a:t> -m)</a:t>
            </a:r>
          </a:p>
          <a:p>
            <a:pPr marL="0" indent="0">
              <a:spcBef>
                <a:spcPts val="0"/>
              </a:spcBef>
              <a:buNone/>
            </a:pPr>
            <a:endParaRPr lang="de-DE" dirty="0"/>
          </a:p>
          <a:p>
            <a:pPr marL="0" indent="0">
              <a:spcBef>
                <a:spcPts val="0"/>
              </a:spcBef>
              <a:buNone/>
            </a:pPr>
            <a:r>
              <a:rPr lang="de-DE" dirty="0" err="1"/>
              <a:t>ifeq</a:t>
            </a:r>
            <a:r>
              <a:rPr lang="de-DE" dirty="0"/>
              <a:t> ($(CONFIG),</a:t>
            </a:r>
            <a:r>
              <a:rPr lang="de-DE" dirty="0" err="1"/>
              <a:t>Debug</a:t>
            </a:r>
            <a:r>
              <a:rPr lang="de-DE" dirty="0"/>
              <a:t>)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  JUCE_BINDIR := </a:t>
            </a:r>
            <a:r>
              <a:rPr lang="de-DE" dirty="0" err="1"/>
              <a:t>build</a:t>
            </a:r>
            <a:endParaRPr lang="de-DE" dirty="0"/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  JUCE_LIBDIR := </a:t>
            </a:r>
            <a:r>
              <a:rPr lang="de-DE" dirty="0" err="1"/>
              <a:t>build</a:t>
            </a:r>
            <a:endParaRPr lang="de-DE" dirty="0"/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  JUCE_OBJDIR := </a:t>
            </a:r>
            <a:r>
              <a:rPr lang="de-DE" dirty="0" err="1"/>
              <a:t>build</a:t>
            </a:r>
            <a:r>
              <a:rPr lang="de-DE" dirty="0"/>
              <a:t>/intermediate/</a:t>
            </a:r>
            <a:r>
              <a:rPr lang="de-DE" dirty="0" err="1"/>
              <a:t>Debug</a:t>
            </a:r>
            <a:endParaRPr lang="de-DE" dirty="0"/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  JUCE_OUTDIR := </a:t>
            </a:r>
            <a:r>
              <a:rPr lang="de-DE" dirty="0" err="1"/>
              <a:t>build</a:t>
            </a:r>
            <a:endParaRPr lang="de-DE" dirty="0"/>
          </a:p>
          <a:p>
            <a:pPr marL="0" indent="0">
              <a:spcBef>
                <a:spcPts val="0"/>
              </a:spcBef>
              <a:buNone/>
            </a:pPr>
            <a:endParaRPr lang="de-DE" dirty="0"/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  </a:t>
            </a:r>
            <a:r>
              <a:rPr lang="de-DE" dirty="0" err="1"/>
              <a:t>ifeq</a:t>
            </a:r>
            <a:r>
              <a:rPr lang="de-DE" dirty="0"/>
              <a:t> ($(TARGET_ARCH),)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    TARGET_ARCH :=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  </a:t>
            </a:r>
            <a:r>
              <a:rPr lang="de-DE" dirty="0" err="1"/>
              <a:t>endif</a:t>
            </a:r>
            <a:endParaRPr lang="de-DE" dirty="0"/>
          </a:p>
          <a:p>
            <a:pPr marL="0" indent="0">
              <a:spcBef>
                <a:spcPts val="0"/>
              </a:spcBef>
              <a:buNone/>
            </a:pPr>
            <a:endParaRPr lang="de-DE" dirty="0"/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  JUCE_CPPFLAGS := $(DEPFLAGS) "-DLINUX=1" "-DDEBUG=1" "-D_DEBUG=1" "-DJUCE_DISPLAY_SPLASH_SCREEN=1" "-DJUCE_USE_DARK_SPLASH_SCREEN=1" "-DJUCE_PROJUCER_VERSION=0x60007" "-</a:t>
            </a:r>
            <a:r>
              <a:rPr lang="de-DE" dirty="0" err="1"/>
              <a:t>DJUCE_MODULE_AVAILABLE_juce_audio_basics</a:t>
            </a:r>
            <a:r>
              <a:rPr lang="de-DE" dirty="0"/>
              <a:t>=1" "-</a:t>
            </a:r>
            <a:r>
              <a:rPr lang="de-DE" dirty="0" err="1"/>
              <a:t>DJUCE_MODULE_AVAILABLE_juce_audio_devices</a:t>
            </a:r>
            <a:r>
              <a:rPr lang="de-DE" dirty="0"/>
              <a:t>=1" "-</a:t>
            </a:r>
            <a:r>
              <a:rPr lang="de-DE" dirty="0" err="1"/>
              <a:t>DJUCE_MODULE_AVAILABLE_juce_audio_formats</a:t>
            </a:r>
            <a:r>
              <a:rPr lang="de-DE" dirty="0"/>
              <a:t>=1" "-</a:t>
            </a:r>
            <a:r>
              <a:rPr lang="de-DE" dirty="0" err="1"/>
              <a:t>DJUCE_MODULE_AVAILABLE_juce_audio_plugin_client</a:t>
            </a:r>
            <a:r>
              <a:rPr lang="de-DE" dirty="0"/>
              <a:t>=1" "-</a:t>
            </a:r>
            <a:r>
              <a:rPr lang="de-DE" dirty="0" err="1"/>
              <a:t>DJUCE_MODULE_AVAILABLE_juce_audio_processors</a:t>
            </a:r>
            <a:r>
              <a:rPr lang="de-DE" dirty="0"/>
              <a:t>=1" "-</a:t>
            </a:r>
            <a:r>
              <a:rPr lang="de-DE" dirty="0" err="1"/>
              <a:t>DJUCE_MODULE_AVAILABLE_juce_audio_utils</a:t>
            </a:r>
            <a:r>
              <a:rPr lang="de-DE" dirty="0"/>
              <a:t>=1" "-</a:t>
            </a:r>
            <a:r>
              <a:rPr lang="de-DE" dirty="0" err="1"/>
              <a:t>DJUCE_MODULE_AVAILABLE_juce_core</a:t>
            </a:r>
            <a:r>
              <a:rPr lang="de-DE" dirty="0"/>
              <a:t>=1" "-</a:t>
            </a:r>
            <a:r>
              <a:rPr lang="de-DE" dirty="0" err="1"/>
              <a:t>DJUCE_MODULE_AVAILABLE_juce_data_structures</a:t>
            </a:r>
            <a:r>
              <a:rPr lang="de-DE" dirty="0"/>
              <a:t>=1" "-</a:t>
            </a:r>
            <a:r>
              <a:rPr lang="de-DE" dirty="0" err="1"/>
              <a:t>DJUCE_MODULE_AVAILABLE_juce_events</a:t>
            </a:r>
            <a:r>
              <a:rPr lang="de-DE" dirty="0"/>
              <a:t>=1" "-		</a:t>
            </a:r>
          </a:p>
        </p:txBody>
      </p:sp>
    </p:spTree>
    <p:extLst>
      <p:ext uri="{BB962C8B-B14F-4D97-AF65-F5344CB8AC3E}">
        <p14:creationId xmlns:p14="http://schemas.microsoft.com/office/powerpoint/2010/main" val="38705126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3BBFAD-EA8E-EE48-8637-F2A6C6A7AE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Rettung: JUCE (</a:t>
            </a:r>
            <a:r>
              <a:rPr lang="de-DE" dirty="0" err="1"/>
              <a:t>Projucer</a:t>
            </a:r>
            <a:r>
              <a:rPr lang="de-DE" dirty="0"/>
              <a:t>)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9F685C2-9103-1643-8010-48D405FD128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452798" y="1690688"/>
            <a:ext cx="8350770" cy="3241076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E9C9B7D5-917C-FA4F-A85A-8D531036F2DE}"/>
              </a:ext>
            </a:extLst>
          </p:cNvPr>
          <p:cNvSpPr txBox="1"/>
          <p:nvPr/>
        </p:nvSpPr>
        <p:spPr>
          <a:xfrm>
            <a:off x="1452798" y="5276538"/>
            <a:ext cx="92693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solidFill>
                  <a:srgbClr val="FF0000"/>
                </a:solidFill>
              </a:rPr>
              <a:t>Achtung: </a:t>
            </a:r>
            <a:r>
              <a:rPr lang="de-DE" sz="2800" dirty="0" err="1">
                <a:solidFill>
                  <a:srgbClr val="FF0000"/>
                </a:solidFill>
              </a:rPr>
              <a:t>Projucer</a:t>
            </a:r>
            <a:r>
              <a:rPr lang="de-DE" sz="2800" dirty="0">
                <a:solidFill>
                  <a:srgbClr val="FF0000"/>
                </a:solidFill>
              </a:rPr>
              <a:t> GENERIERT plattformspezifische Projektfiles</a:t>
            </a:r>
          </a:p>
        </p:txBody>
      </p:sp>
    </p:spTree>
    <p:extLst>
      <p:ext uri="{BB962C8B-B14F-4D97-AF65-F5344CB8AC3E}">
        <p14:creationId xmlns:p14="http://schemas.microsoft.com/office/powerpoint/2010/main" val="29521904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4D3C8D-2656-EC49-ACE2-C1D562FE1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ist JUCE?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17AE008-F8B8-4740-90F9-8B7E068E101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de-DE" b="1" dirty="0" err="1"/>
              <a:t>Projucer</a:t>
            </a:r>
            <a:endParaRPr lang="de-DE" b="1" dirty="0"/>
          </a:p>
          <a:p>
            <a:r>
              <a:rPr lang="de-DE" dirty="0"/>
              <a:t>Generieren Projektfiles</a:t>
            </a:r>
          </a:p>
          <a:p>
            <a:r>
              <a:rPr lang="de-DE" dirty="0"/>
              <a:t>UI Designer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F3679A2-9B41-9649-A670-9C483C28162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de-DE" b="1" dirty="0"/>
              <a:t>Bibliothek</a:t>
            </a:r>
          </a:p>
          <a:p>
            <a:r>
              <a:rPr lang="de-DE" dirty="0"/>
              <a:t>User Interface</a:t>
            </a:r>
          </a:p>
          <a:p>
            <a:r>
              <a:rPr lang="de-DE" dirty="0" err="1"/>
              <a:t>Audioprocessing</a:t>
            </a:r>
            <a:endParaRPr lang="de-DE" dirty="0"/>
          </a:p>
          <a:p>
            <a:r>
              <a:rPr lang="de-DE" dirty="0"/>
              <a:t>Video</a:t>
            </a:r>
          </a:p>
          <a:p>
            <a:r>
              <a:rPr lang="de-DE" dirty="0"/>
              <a:t>OSC</a:t>
            </a:r>
          </a:p>
          <a:p>
            <a:r>
              <a:rPr lang="de-DE" dirty="0"/>
              <a:t>Kryptografie</a:t>
            </a:r>
          </a:p>
          <a:p>
            <a:r>
              <a:rPr lang="de-DE" dirty="0"/>
              <a:t>Abstraktion plattformspezifischer Funktionen (z.B. Netzwerk)</a:t>
            </a:r>
          </a:p>
          <a:p>
            <a:r>
              <a:rPr lang="de-DE" dirty="0"/>
              <a:t>…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749285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1B3CEA80-61CF-F94C-ABC6-E24EADA0CB4D}">
  <we:reference id="wa200000113" version="1.0.0.0" store="de-DE" storeType="OMEX"/>
  <we:alternateReferences>
    <we:reference id="wa200000113" version="1.0.0.0" store="WA200000113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923</Words>
  <Application>Microsoft Macintosh PowerPoint</Application>
  <PresentationFormat>Breitbild</PresentationFormat>
  <Paragraphs>176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</vt:lpstr>
      <vt:lpstr>Theorie Block 1</vt:lpstr>
      <vt:lpstr>Programmieren</vt:lpstr>
      <vt:lpstr>Detail JavaScript</vt:lpstr>
      <vt:lpstr>Detail JAVA / C#.NET</vt:lpstr>
      <vt:lpstr>Detail C++</vt:lpstr>
      <vt:lpstr>C++ Projekt</vt:lpstr>
      <vt:lpstr>Windows vs. macOS vs. Linux</vt:lpstr>
      <vt:lpstr>Rettung: JUCE (Projucer)</vt:lpstr>
      <vt:lpstr>Was ist JUCE?</vt:lpstr>
      <vt:lpstr>Workflow mit JUCE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Theorie Block 1</dc:title>
  <dc:creator>Microsoft Office User</dc:creator>
  <cp:lastModifiedBy>Microsoft Office User</cp:lastModifiedBy>
  <cp:revision>42</cp:revision>
  <dcterms:created xsi:type="dcterms:W3CDTF">2021-03-03T17:24:41Z</dcterms:created>
  <dcterms:modified xsi:type="dcterms:W3CDTF">2021-03-17T08:52:14Z</dcterms:modified>
</cp:coreProperties>
</file>