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59" r:id="rId7"/>
    <p:sldId id="261" r:id="rId8"/>
    <p:sldId id="262" r:id="rId9"/>
    <p:sldId id="265" r:id="rId10"/>
    <p:sldId id="26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Theorie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Tag 1</c:v>
                </c:pt>
                <c:pt idx="1">
                  <c:v>Tag 2</c:v>
                </c:pt>
                <c:pt idx="2">
                  <c:v>Tag 3</c:v>
                </c:pt>
                <c:pt idx="3">
                  <c:v>Danach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9</c:v>
                </c:pt>
                <c:pt idx="1">
                  <c:v>5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83-0D4B-A3BB-3DC213EA19F5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Praxis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Tag 1</c:v>
                </c:pt>
                <c:pt idx="1">
                  <c:v>Tag 2</c:v>
                </c:pt>
                <c:pt idx="2">
                  <c:v>Tag 3</c:v>
                </c:pt>
                <c:pt idx="3">
                  <c:v>Danach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9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83-0D4B-A3BB-3DC213EA1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2783632"/>
        <c:axId val="362789472"/>
      </c:barChart>
      <c:catAx>
        <c:axId val="36278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789472"/>
        <c:crosses val="autoZero"/>
        <c:auto val="1"/>
        <c:lblAlgn val="ctr"/>
        <c:lblOffset val="100"/>
        <c:noMultiLvlLbl val="0"/>
      </c:catAx>
      <c:valAx>
        <c:axId val="36278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783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ACA6E0-CE88-8244-B3DA-F7110495A4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C3FF691-40A4-664C-B641-B8CA7CF79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AEA90A-84E9-164E-BC0C-F63260AF6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647982-C84C-174E-8450-6CD08A221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F5DE8D-01A4-D340-B3A1-09887569A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475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8B91C-3467-A942-86ED-348D99C19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2A7FABB-007A-DD4E-AB6B-F03773A2E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E3CE4A-8679-A54C-B310-2C08BDB54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14D868-3A29-4B4A-9078-40A952624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EFBD28-AB2A-E747-B777-CC1DB33B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719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1B19CC-B3D2-9C4F-AE11-20221340E4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7A76448-5491-8040-AF0A-9B17C8EBE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CD4012-FC4B-4547-B857-3AE8486EF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F79643-AC72-0E45-9CBA-1DD2EBAF1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03B767-CE77-2743-AC82-8B15C1B1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22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E688A1-101F-F54F-9D23-3DB466D0E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20A906-3319-2B4F-8583-32DB7934D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1072C5-F822-4147-974F-6DC1621E6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32194B-0F26-A54B-BD3E-D405543C4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1546C2-51BB-0C44-A7C2-20194615A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63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5619E8-C66D-0C4B-B45A-4CFE51FA0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234E62-8DEA-934A-A7AC-C86F3AF42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6DB06E-1AE0-6944-91C9-3D1CEE67D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DCB063-13FC-AE47-AD2D-5608D119F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791AE6-FA91-7B4C-AE7B-E131CDAF3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2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AE9300-28DA-0D45-874B-88AEF63CB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C80732-0131-9A4E-9457-50B4EAA19C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4EB3EF-9110-E143-A20A-F13E2E6B4E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EB190A-2BAF-A947-BED9-B5D0B254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D3A3A8F-2A21-9648-BF7D-EA06E6EEE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C0107EA-F68D-C649-AF9D-A23D6C9E2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548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AA2384-A69F-4647-A1FC-BAADACBF4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15C857-C36D-2940-8F5F-2F4B66FE5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4B2B1B-A303-D549-AA53-5F10E78C4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ACC8DE-5CDC-144B-A710-FD84D1083A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9586587-BD91-9349-BCB8-F5E59CA1E0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BA537A6-169B-3E4B-89CE-105210F77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59F5FF6-AC61-1743-88D0-1F675940F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7CFD22C-FDF5-4B43-AAEB-2D4F4515E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46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9C10FB-9CB9-8F4B-9937-546C41083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8B29CEA-88D7-7D40-AA7F-5E2CAA565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8EAB352-B6FB-6843-A3F1-704ED3FCA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FF4226-55C5-C84C-889B-1A3921BFD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841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74EF434-95B1-614A-A39E-8C9ADF54D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C00FAA6-2517-034C-9F23-82E5F94D3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E86139-5365-BA4A-99A6-9EAAF1C4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87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27C39-BF24-BE45-970E-034B2B3DF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F8A3DF-7E91-BB42-AACC-5772E5208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32C088-1ED8-6342-9064-0C9BB427E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20ADB7C-6CE4-9E44-90D7-FEA4F5FBE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516873D-B0D0-BD45-8D61-1E2131CBC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C4BAFA6-C628-7948-AF80-31C2A5D43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12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F04C99-4BF3-184E-9D41-69D13BE36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F9F519E-239F-5B40-B0A5-C320D39A01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D32CCB-F303-3D41-A3B6-1C109B7451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3CBCC22-5DA2-B64B-B032-F0C8043E7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4A5418-EA71-B54C-9C56-69D619E29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7505E0-E93B-214B-947E-5E09514FA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20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BDEE7DF-135C-9E43-87A8-174D67506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CD6E49-DFFB-F746-ACE5-F50A51C2A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661C6C-98B9-A04C-BEF8-E34E0DCF37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17A20-6EF3-E942-A1A6-C58E2B4EE7AE}" type="datetimeFigureOut">
              <a:rPr lang="de-DE" smtClean="0"/>
              <a:t>17.03.21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ABE6A9-F4A2-C54E-8725-F98D3117D6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4EA63-12BC-3847-92C9-67154A1EE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5C415-CE17-7C48-8AB0-EFB917130D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88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juce.com/learn/tutorials" TargetMode="External"/><Relationship Id="rId2" Type="http://schemas.openxmlformats.org/officeDocument/2006/relationships/hyperlink" Target="https://en.cppreference.com/w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mbisonics.ch/page/icst-ambisonics-plugin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n.cppreference.com/w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gitlab.zhdk.ch/cschwei1/zhdk-plugin-kurs-202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79217-3C0C-7E4D-8854-E49356A4D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Einführung in die </a:t>
            </a:r>
            <a:br>
              <a:rPr lang="de-DE" dirty="0"/>
            </a:br>
            <a:r>
              <a:rPr lang="de-DE" dirty="0"/>
              <a:t>Plug-In-Programmierung </a:t>
            </a:r>
            <a:br>
              <a:rPr lang="de-DE" dirty="0"/>
            </a:br>
            <a:r>
              <a:rPr lang="de-DE" dirty="0"/>
              <a:t>mit C++ und JUCE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36B0D6-36BA-5F42-880E-E414407E9B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Christian Schweizer</a:t>
            </a:r>
          </a:p>
          <a:p>
            <a:r>
              <a:rPr lang="de-DE" dirty="0"/>
              <a:t>März 2021</a:t>
            </a:r>
          </a:p>
        </p:txBody>
      </p:sp>
    </p:spTree>
    <p:extLst>
      <p:ext uri="{BB962C8B-B14F-4D97-AF65-F5344CB8AC3E}">
        <p14:creationId xmlns:p14="http://schemas.microsoft.com/office/powerpoint/2010/main" val="3585029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E84116-3781-7540-9ECF-4433BF116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Externe Links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A7DD72-44D0-CF42-9F7B-A4E58B4D2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C++ Referenz: </a:t>
            </a:r>
            <a:r>
              <a:rPr lang="de-DE" dirty="0">
                <a:hlinkClick r:id="rId2"/>
              </a:rPr>
              <a:t>https://en.cppreference.com/w/</a:t>
            </a:r>
            <a:endParaRPr lang="de-DE" dirty="0"/>
          </a:p>
          <a:p>
            <a:r>
              <a:rPr lang="de-DE" dirty="0"/>
              <a:t>JUCE Tutorials: </a:t>
            </a:r>
            <a:r>
              <a:rPr lang="de-DE" dirty="0">
                <a:hlinkClick r:id="rId3"/>
              </a:rPr>
              <a:t>https://juce.com/learn/tutorials</a:t>
            </a:r>
            <a:endParaRPr lang="de-DE" dirty="0"/>
          </a:p>
          <a:p>
            <a:r>
              <a:rPr lang="de-DE" dirty="0" err="1"/>
              <a:t>ICSTAmbiPlugins</a:t>
            </a:r>
            <a:r>
              <a:rPr lang="de-DE" dirty="0"/>
              <a:t>: </a:t>
            </a:r>
            <a:r>
              <a:rPr lang="de-DE" dirty="0">
                <a:hlinkClick r:id="rId4"/>
              </a:rPr>
              <a:t>https://ambisonics.ch/page/icst-ambisonics-plugins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8879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C0D595-79D5-8B45-875E-BF88935D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Kurz-CV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803BA3-D516-BA40-8014-013D66B84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Musikstudium Horn (Lehr-, Orchester-, Konzertdiplom)</a:t>
            </a:r>
          </a:p>
          <a:p>
            <a:r>
              <a:rPr lang="de-DE" dirty="0"/>
              <a:t>Informatikstudium – </a:t>
            </a:r>
            <a:r>
              <a:rPr lang="de-DE"/>
              <a:t>Software Engineering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690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7814AE-1482-8446-A9A7-0123D9E22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Berufliche Tätigkeiten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E5D772-B578-C240-8A74-D64B6615A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214073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DE" dirty="0"/>
              <a:t>Orchestermusiker</a:t>
            </a:r>
          </a:p>
          <a:p>
            <a:r>
              <a:rPr lang="de-DE" dirty="0"/>
              <a:t>Musiklehrer / Dirigent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A66A90-A247-DB45-981B-40CF7F0ED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214073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DE" dirty="0"/>
              <a:t>Software-Entwickler C++ / C#.NET</a:t>
            </a:r>
          </a:p>
          <a:p>
            <a:r>
              <a:rPr lang="de-DE" dirty="0"/>
              <a:t>Hochfrequenztechnik, Broadcasting, Mobilfunk, SDR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9FE0879-4130-2241-8510-E28DF468B8B3}"/>
              </a:ext>
            </a:extLst>
          </p:cNvPr>
          <p:cNvSpPr txBox="1">
            <a:spLocks/>
          </p:cNvSpPr>
          <p:nvPr/>
        </p:nvSpPr>
        <p:spPr>
          <a:xfrm>
            <a:off x="2746663" y="4275118"/>
            <a:ext cx="6851073" cy="10806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ZHdK</a:t>
            </a:r>
            <a:r>
              <a:rPr lang="de-DE" dirty="0"/>
              <a:t> / ICST: Schnittstelle Musik / Software</a:t>
            </a:r>
          </a:p>
          <a:p>
            <a:r>
              <a:rPr lang="de-DE" dirty="0"/>
              <a:t>ICST </a:t>
            </a:r>
            <a:r>
              <a:rPr lang="de-DE" dirty="0" err="1"/>
              <a:t>Ambisonics</a:t>
            </a:r>
            <a:r>
              <a:rPr lang="de-DE" dirty="0"/>
              <a:t> </a:t>
            </a:r>
            <a:r>
              <a:rPr lang="de-DE" dirty="0" err="1"/>
              <a:t>Plugins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059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0078A6-8635-3342-92F0-F25581FE0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ICST </a:t>
            </a:r>
            <a:r>
              <a:rPr lang="de-DE" dirty="0" err="1"/>
              <a:t>Ambisonics</a:t>
            </a:r>
            <a:r>
              <a:rPr lang="de-DE" dirty="0"/>
              <a:t> </a:t>
            </a:r>
            <a:r>
              <a:rPr lang="de-DE" dirty="0" err="1"/>
              <a:t>Plugins</a:t>
            </a:r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04D60E7-E52C-4549-88CD-7B917129B7D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301" y="1424640"/>
            <a:ext cx="8170223" cy="498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B8E0F4-EEB8-5445-AAE7-6FD178B5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 (Theorie)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A21889-69FC-DB4C-90B9-3EA2D5201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C++ Basics (Konzepte)</a:t>
            </a:r>
          </a:p>
          <a:p>
            <a:r>
              <a:rPr lang="de-DE" dirty="0"/>
              <a:t>JUCE Konzepte</a:t>
            </a:r>
          </a:p>
          <a:p>
            <a:endParaRPr lang="de-DE" dirty="0"/>
          </a:p>
          <a:p>
            <a:r>
              <a:rPr lang="de-DE" dirty="0"/>
              <a:t>C++: Kurzfassung von 2 Semester Informatikstudium (!!!)</a:t>
            </a:r>
          </a:p>
          <a:p>
            <a:endParaRPr lang="de-DE" dirty="0"/>
          </a:p>
          <a:p>
            <a:r>
              <a:rPr lang="de-DE" dirty="0"/>
              <a:t>Ausgangslage für eigene Entwicklung</a:t>
            </a:r>
          </a:p>
          <a:p>
            <a:r>
              <a:rPr lang="de-DE" dirty="0"/>
              <a:t>So tief wie im praktischen Teil notwendig.</a:t>
            </a:r>
          </a:p>
          <a:p>
            <a:r>
              <a:rPr lang="de-DE" dirty="0"/>
              <a:t>Unterlagen als Übersicht und Hilfe für eigene Entwicklungen</a:t>
            </a:r>
          </a:p>
          <a:p>
            <a:endParaRPr lang="de-DE" dirty="0">
              <a:hlinkClick r:id="rId2"/>
            </a:endParaRP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0875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9D798A-5F5D-0848-99DA-9204655B0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 (Praxis)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3D1FA70-005C-CC4E-A323-CA9A67FD28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4930" y="1825625"/>
            <a:ext cx="6962140" cy="4351338"/>
          </a:xfrm>
        </p:spPr>
      </p:pic>
    </p:spTree>
    <p:extLst>
      <p:ext uri="{BB962C8B-B14F-4D97-AF65-F5344CB8AC3E}">
        <p14:creationId xmlns:p14="http://schemas.microsoft.com/office/powerpoint/2010/main" val="2532847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81B8EE-7A23-5F43-AA83-29B9CE2BB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5B35BA-AB9D-674C-86BE-89A3E2F01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80115"/>
            <a:ext cx="10515600" cy="19968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dirty="0"/>
          </a:p>
          <a:p>
            <a:r>
              <a:rPr lang="de-DE" dirty="0"/>
              <a:t>Theorieblöcke PPT</a:t>
            </a:r>
          </a:p>
          <a:p>
            <a:r>
              <a:rPr lang="de-DE" dirty="0"/>
              <a:t>„Vorprogrammieren“ am Bildschirm</a:t>
            </a:r>
          </a:p>
          <a:p>
            <a:r>
              <a:rPr lang="de-DE" dirty="0"/>
              <a:t>Zwischenstände online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F796D35B-DFE3-4048-BE78-B43847DD8C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492795"/>
              </p:ext>
            </p:extLst>
          </p:nvPr>
        </p:nvGraphicFramePr>
        <p:xfrm>
          <a:off x="838200" y="1377538"/>
          <a:ext cx="7159501" cy="3016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4399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C0E93-F20E-E841-AAAD-2EE8D45D6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Unterlagen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8C72A5-DEC6-B440-8FA4-F99E9AD73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hlinkClick r:id="rId2"/>
              </a:rPr>
              <a:t>https://gitlab.zhdk.ch/cschwei1/zhdk-plugin-kurs-2021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960C3E7-1FB5-5F4E-8D0D-CFA056F24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69156"/>
            <a:ext cx="76091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02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C602E-5E9B-F349-AB0C-A5AE3302E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106A2E-3DE3-B44C-998F-CAD3A542D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Bei Fragen: Fragen!</a:t>
            </a:r>
          </a:p>
          <a:p>
            <a:r>
              <a:rPr lang="de-DE" dirty="0"/>
              <a:t>Direkt sprechen</a:t>
            </a:r>
          </a:p>
          <a:p>
            <a:r>
              <a:rPr lang="de-DE" dirty="0"/>
              <a:t>Feedback willkommen</a:t>
            </a:r>
          </a:p>
        </p:txBody>
      </p:sp>
    </p:spTree>
    <p:extLst>
      <p:ext uri="{BB962C8B-B14F-4D97-AF65-F5344CB8AC3E}">
        <p14:creationId xmlns:p14="http://schemas.microsoft.com/office/powerpoint/2010/main" val="3768708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Macintosh PowerPoint</Application>
  <PresentationFormat>Breitbild</PresentationFormat>
  <Paragraphs>41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</vt:lpstr>
      <vt:lpstr>Einführung in die  Plug-In-Programmierung  mit C++ und JUCE</vt:lpstr>
      <vt:lpstr>Kurz-CV</vt:lpstr>
      <vt:lpstr>Berufliche Tätigkeiten</vt:lpstr>
      <vt:lpstr>ICST Ambisonics Plugins</vt:lpstr>
      <vt:lpstr>Ziel (Theorie)</vt:lpstr>
      <vt:lpstr>Ziel (Praxis)</vt:lpstr>
      <vt:lpstr>Aufbau</vt:lpstr>
      <vt:lpstr>Unterlagen</vt:lpstr>
      <vt:lpstr>Fragen</vt:lpstr>
      <vt:lpstr>Externe Links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Einführung in Plug-In-Programmierung mit C++ und JUCE</dc:title>
  <dc:creator>Microsoft Office User</dc:creator>
  <cp:lastModifiedBy>Microsoft Office User</cp:lastModifiedBy>
  <cp:revision>29</cp:revision>
  <cp:lastPrinted>2021-03-17T10:42:14Z</cp:lastPrinted>
  <dcterms:created xsi:type="dcterms:W3CDTF">2021-03-03T17:11:45Z</dcterms:created>
  <dcterms:modified xsi:type="dcterms:W3CDTF">2021-03-17T12:19:13Z</dcterms:modified>
</cp:coreProperties>
</file>